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8" r:id="rId2"/>
    <p:sldId id="282" r:id="rId3"/>
    <p:sldId id="283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9" r:id="rId24"/>
    <p:sldId id="280" r:id="rId25"/>
    <p:sldId id="281" r:id="rId26"/>
    <p:sldId id="284" r:id="rId27"/>
    <p:sldId id="278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5E42C-4FD7-48F1-99ED-143E3AF41500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F39FC6F3-E2D4-45DE-8B7C-8D3CD00E1DFD}">
      <dgm:prSet/>
      <dgm:spPr/>
      <dgm:t>
        <a:bodyPr/>
        <a:lstStyle/>
        <a:p>
          <a:pPr rtl="0"/>
          <a:r>
            <a:rPr lang="es-ES" b="1" dirty="0" smtClean="0"/>
            <a:t>IDEAS FUERZA</a:t>
          </a:r>
          <a:endParaRPr lang="es-ES" b="1" dirty="0"/>
        </a:p>
      </dgm:t>
    </dgm:pt>
    <dgm:pt modelId="{EEE4EC4C-FE0E-4D7D-8F88-200B11A749DB}" type="parTrans" cxnId="{6C2DCCD4-D1F0-4118-8364-D67AF9533084}">
      <dgm:prSet/>
      <dgm:spPr/>
      <dgm:t>
        <a:bodyPr/>
        <a:lstStyle/>
        <a:p>
          <a:endParaRPr lang="es-ES"/>
        </a:p>
      </dgm:t>
    </dgm:pt>
    <dgm:pt modelId="{797A9BDC-1ED8-431C-ADBB-5C6BFC0C99E0}" type="sibTrans" cxnId="{6C2DCCD4-D1F0-4118-8364-D67AF9533084}">
      <dgm:prSet/>
      <dgm:spPr/>
      <dgm:t>
        <a:bodyPr/>
        <a:lstStyle/>
        <a:p>
          <a:endParaRPr lang="es-ES"/>
        </a:p>
      </dgm:t>
    </dgm:pt>
    <dgm:pt modelId="{C912F974-2103-479F-9B19-F6F8BD67BE99}">
      <dgm:prSet/>
      <dgm:spPr/>
      <dgm:t>
        <a:bodyPr/>
        <a:lstStyle/>
        <a:p>
          <a:pPr rtl="0"/>
          <a:r>
            <a:rPr lang="es-ES" dirty="0" smtClean="0"/>
            <a:t>Preparar el congreso</a:t>
          </a:r>
          <a:endParaRPr lang="es-ES" dirty="0"/>
        </a:p>
      </dgm:t>
    </dgm:pt>
    <dgm:pt modelId="{8133A446-7012-4F80-8F87-112C6414EA01}" type="parTrans" cxnId="{D3B10CAD-C58E-46C2-900B-AE4BE1199C04}">
      <dgm:prSet/>
      <dgm:spPr/>
      <dgm:t>
        <a:bodyPr/>
        <a:lstStyle/>
        <a:p>
          <a:endParaRPr lang="es-ES"/>
        </a:p>
      </dgm:t>
    </dgm:pt>
    <dgm:pt modelId="{4F1D5DFE-E1DD-4F73-8C40-7607776D7BBE}" type="sibTrans" cxnId="{D3B10CAD-C58E-46C2-900B-AE4BE1199C04}">
      <dgm:prSet/>
      <dgm:spPr/>
      <dgm:t>
        <a:bodyPr/>
        <a:lstStyle/>
        <a:p>
          <a:endParaRPr lang="es-ES"/>
        </a:p>
      </dgm:t>
    </dgm:pt>
    <dgm:pt modelId="{15A5BCBE-3A46-4B6F-9BB6-E85A0C2A861B}">
      <dgm:prSet/>
      <dgm:spPr/>
      <dgm:t>
        <a:bodyPr/>
        <a:lstStyle/>
        <a:p>
          <a:pPr rtl="0"/>
          <a:r>
            <a:rPr lang="es-ES" dirty="0" smtClean="0"/>
            <a:t>Elementos de reflexión de nuestras comunidades</a:t>
          </a:r>
          <a:endParaRPr lang="es-ES" dirty="0"/>
        </a:p>
      </dgm:t>
    </dgm:pt>
    <dgm:pt modelId="{77AB1638-9928-463D-A2F5-4E6AA4727017}" type="parTrans" cxnId="{B4B92D7B-6428-4B89-BCDC-A57A59DEE14C}">
      <dgm:prSet/>
      <dgm:spPr/>
      <dgm:t>
        <a:bodyPr/>
        <a:lstStyle/>
        <a:p>
          <a:endParaRPr lang="es-ES"/>
        </a:p>
      </dgm:t>
    </dgm:pt>
    <dgm:pt modelId="{C7C8D419-7E20-42D1-8AFC-C84C0557770C}" type="sibTrans" cxnId="{B4B92D7B-6428-4B89-BCDC-A57A59DEE14C}">
      <dgm:prSet/>
      <dgm:spPr/>
      <dgm:t>
        <a:bodyPr/>
        <a:lstStyle/>
        <a:p>
          <a:endParaRPr lang="es-ES"/>
        </a:p>
      </dgm:t>
    </dgm:pt>
    <dgm:pt modelId="{2E27B7B4-7526-4AF0-8DEC-7891D9CF6904}" type="pres">
      <dgm:prSet presAssocID="{A9F5E42C-4FD7-48F1-99ED-143E3AF415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3E8BD91-472F-48B5-BDFB-DA65B8B34873}" type="pres">
      <dgm:prSet presAssocID="{F39FC6F3-E2D4-45DE-8B7C-8D3CD00E1DFD}" presName="hierRoot1" presStyleCnt="0"/>
      <dgm:spPr/>
    </dgm:pt>
    <dgm:pt modelId="{C70AB558-1458-4CFF-BD29-B8381BE20089}" type="pres">
      <dgm:prSet presAssocID="{F39FC6F3-E2D4-45DE-8B7C-8D3CD00E1DFD}" presName="composite" presStyleCnt="0"/>
      <dgm:spPr/>
    </dgm:pt>
    <dgm:pt modelId="{E23BB762-4450-4E62-9C58-6ED21DA855B0}" type="pres">
      <dgm:prSet presAssocID="{F39FC6F3-E2D4-45DE-8B7C-8D3CD00E1DFD}" presName="background" presStyleLbl="node0" presStyleIdx="0" presStyleCnt="1"/>
      <dgm:spPr/>
    </dgm:pt>
    <dgm:pt modelId="{1976D567-E656-4075-BE49-7011819DA69A}" type="pres">
      <dgm:prSet presAssocID="{F39FC6F3-E2D4-45DE-8B7C-8D3CD00E1DF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0A88C1-DDD2-4F06-956E-F74F10D9A148}" type="pres">
      <dgm:prSet presAssocID="{F39FC6F3-E2D4-45DE-8B7C-8D3CD00E1DFD}" presName="hierChild2" presStyleCnt="0"/>
      <dgm:spPr/>
    </dgm:pt>
    <dgm:pt modelId="{28BE1226-998C-428D-BB08-7FF9C52449BD}" type="pres">
      <dgm:prSet presAssocID="{8133A446-7012-4F80-8F87-112C6414EA01}" presName="Name10" presStyleLbl="parChTrans1D2" presStyleIdx="0" presStyleCnt="2"/>
      <dgm:spPr/>
      <dgm:t>
        <a:bodyPr/>
        <a:lstStyle/>
        <a:p>
          <a:endParaRPr lang="es-ES"/>
        </a:p>
      </dgm:t>
    </dgm:pt>
    <dgm:pt modelId="{A5D9ADAB-B35E-47B0-9173-2CFB02A2D6F0}" type="pres">
      <dgm:prSet presAssocID="{C912F974-2103-479F-9B19-F6F8BD67BE99}" presName="hierRoot2" presStyleCnt="0"/>
      <dgm:spPr/>
    </dgm:pt>
    <dgm:pt modelId="{77AEFEF8-263C-41F0-A240-4D7B8B59B572}" type="pres">
      <dgm:prSet presAssocID="{C912F974-2103-479F-9B19-F6F8BD67BE99}" presName="composite2" presStyleCnt="0"/>
      <dgm:spPr/>
    </dgm:pt>
    <dgm:pt modelId="{74488D1F-D393-4B25-8717-3BD26825B714}" type="pres">
      <dgm:prSet presAssocID="{C912F974-2103-479F-9B19-F6F8BD67BE99}" presName="background2" presStyleLbl="node2" presStyleIdx="0" presStyleCnt="2"/>
      <dgm:spPr/>
    </dgm:pt>
    <dgm:pt modelId="{FD9A85DC-D0CD-4B8C-AECE-4ECF48BC8AEC}" type="pres">
      <dgm:prSet presAssocID="{C912F974-2103-479F-9B19-F6F8BD67BE9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BC3A57-7DC8-4FB8-AE1B-3345C14E9245}" type="pres">
      <dgm:prSet presAssocID="{C912F974-2103-479F-9B19-F6F8BD67BE99}" presName="hierChild3" presStyleCnt="0"/>
      <dgm:spPr/>
    </dgm:pt>
    <dgm:pt modelId="{FDED6A3C-3542-4E25-B545-EB3983792CED}" type="pres">
      <dgm:prSet presAssocID="{77AB1638-9928-463D-A2F5-4E6AA4727017}" presName="Name10" presStyleLbl="parChTrans1D2" presStyleIdx="1" presStyleCnt="2"/>
      <dgm:spPr/>
      <dgm:t>
        <a:bodyPr/>
        <a:lstStyle/>
        <a:p>
          <a:endParaRPr lang="es-ES"/>
        </a:p>
      </dgm:t>
    </dgm:pt>
    <dgm:pt modelId="{13DF8FD1-2FCC-4D8D-AE0F-66DFB45B2758}" type="pres">
      <dgm:prSet presAssocID="{15A5BCBE-3A46-4B6F-9BB6-E85A0C2A861B}" presName="hierRoot2" presStyleCnt="0"/>
      <dgm:spPr/>
    </dgm:pt>
    <dgm:pt modelId="{9D965402-5BAA-4AB9-9DED-64F007EA1745}" type="pres">
      <dgm:prSet presAssocID="{15A5BCBE-3A46-4B6F-9BB6-E85A0C2A861B}" presName="composite2" presStyleCnt="0"/>
      <dgm:spPr/>
    </dgm:pt>
    <dgm:pt modelId="{2AC5C911-54D0-4865-9025-C35972A3A5B1}" type="pres">
      <dgm:prSet presAssocID="{15A5BCBE-3A46-4B6F-9BB6-E85A0C2A861B}" presName="background2" presStyleLbl="node2" presStyleIdx="1" presStyleCnt="2"/>
      <dgm:spPr/>
    </dgm:pt>
    <dgm:pt modelId="{C6277C84-66D8-4B67-875F-3385408B7196}" type="pres">
      <dgm:prSet presAssocID="{15A5BCBE-3A46-4B6F-9BB6-E85A0C2A861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7F52C8-7588-4FFE-95B4-26DD0BD6F733}" type="pres">
      <dgm:prSet presAssocID="{15A5BCBE-3A46-4B6F-9BB6-E85A0C2A861B}" presName="hierChild3" presStyleCnt="0"/>
      <dgm:spPr/>
    </dgm:pt>
  </dgm:ptLst>
  <dgm:cxnLst>
    <dgm:cxn modelId="{D3B10CAD-C58E-46C2-900B-AE4BE1199C04}" srcId="{F39FC6F3-E2D4-45DE-8B7C-8D3CD00E1DFD}" destId="{C912F974-2103-479F-9B19-F6F8BD67BE99}" srcOrd="0" destOrd="0" parTransId="{8133A446-7012-4F80-8F87-112C6414EA01}" sibTransId="{4F1D5DFE-E1DD-4F73-8C40-7607776D7BBE}"/>
    <dgm:cxn modelId="{6C2DCCD4-D1F0-4118-8364-D67AF9533084}" srcId="{A9F5E42C-4FD7-48F1-99ED-143E3AF41500}" destId="{F39FC6F3-E2D4-45DE-8B7C-8D3CD00E1DFD}" srcOrd="0" destOrd="0" parTransId="{EEE4EC4C-FE0E-4D7D-8F88-200B11A749DB}" sibTransId="{797A9BDC-1ED8-431C-ADBB-5C6BFC0C99E0}"/>
    <dgm:cxn modelId="{4A5E124B-621D-47E6-AE3F-B44150DB9235}" type="presOf" srcId="{8133A446-7012-4F80-8F87-112C6414EA01}" destId="{28BE1226-998C-428D-BB08-7FF9C52449BD}" srcOrd="0" destOrd="0" presId="urn:microsoft.com/office/officeart/2005/8/layout/hierarchy1"/>
    <dgm:cxn modelId="{7EF4621E-0565-4EAF-9A82-022AE1F741CD}" type="presOf" srcId="{A9F5E42C-4FD7-48F1-99ED-143E3AF41500}" destId="{2E27B7B4-7526-4AF0-8DEC-7891D9CF6904}" srcOrd="0" destOrd="0" presId="urn:microsoft.com/office/officeart/2005/8/layout/hierarchy1"/>
    <dgm:cxn modelId="{216F997B-6E20-4988-9416-0F7EFC463E7C}" type="presOf" srcId="{15A5BCBE-3A46-4B6F-9BB6-E85A0C2A861B}" destId="{C6277C84-66D8-4B67-875F-3385408B7196}" srcOrd="0" destOrd="0" presId="urn:microsoft.com/office/officeart/2005/8/layout/hierarchy1"/>
    <dgm:cxn modelId="{E6CDE049-2BA0-4EE6-BF5F-4941DDD11823}" type="presOf" srcId="{F39FC6F3-E2D4-45DE-8B7C-8D3CD00E1DFD}" destId="{1976D567-E656-4075-BE49-7011819DA69A}" srcOrd="0" destOrd="0" presId="urn:microsoft.com/office/officeart/2005/8/layout/hierarchy1"/>
    <dgm:cxn modelId="{8F45C3D8-6B18-4364-8319-A243DA2B176A}" type="presOf" srcId="{C912F974-2103-479F-9B19-F6F8BD67BE99}" destId="{FD9A85DC-D0CD-4B8C-AECE-4ECF48BC8AEC}" srcOrd="0" destOrd="0" presId="urn:microsoft.com/office/officeart/2005/8/layout/hierarchy1"/>
    <dgm:cxn modelId="{75BDAEF7-4681-4383-9EAA-E38E417BA34C}" type="presOf" srcId="{77AB1638-9928-463D-A2F5-4E6AA4727017}" destId="{FDED6A3C-3542-4E25-B545-EB3983792CED}" srcOrd="0" destOrd="0" presId="urn:microsoft.com/office/officeart/2005/8/layout/hierarchy1"/>
    <dgm:cxn modelId="{B4B92D7B-6428-4B89-BCDC-A57A59DEE14C}" srcId="{F39FC6F3-E2D4-45DE-8B7C-8D3CD00E1DFD}" destId="{15A5BCBE-3A46-4B6F-9BB6-E85A0C2A861B}" srcOrd="1" destOrd="0" parTransId="{77AB1638-9928-463D-A2F5-4E6AA4727017}" sibTransId="{C7C8D419-7E20-42D1-8AFC-C84C0557770C}"/>
    <dgm:cxn modelId="{86DB7993-0E69-48B1-ACE8-274A952EF296}" type="presParOf" srcId="{2E27B7B4-7526-4AF0-8DEC-7891D9CF6904}" destId="{23E8BD91-472F-48B5-BDFB-DA65B8B34873}" srcOrd="0" destOrd="0" presId="urn:microsoft.com/office/officeart/2005/8/layout/hierarchy1"/>
    <dgm:cxn modelId="{5B0B6035-E76C-42F8-8B1A-7703731E5E10}" type="presParOf" srcId="{23E8BD91-472F-48B5-BDFB-DA65B8B34873}" destId="{C70AB558-1458-4CFF-BD29-B8381BE20089}" srcOrd="0" destOrd="0" presId="urn:microsoft.com/office/officeart/2005/8/layout/hierarchy1"/>
    <dgm:cxn modelId="{797F3DC7-219A-44E5-8666-A9CB00C435EF}" type="presParOf" srcId="{C70AB558-1458-4CFF-BD29-B8381BE20089}" destId="{E23BB762-4450-4E62-9C58-6ED21DA855B0}" srcOrd="0" destOrd="0" presId="urn:microsoft.com/office/officeart/2005/8/layout/hierarchy1"/>
    <dgm:cxn modelId="{7523F653-EA87-4DED-895A-69E076FB6E65}" type="presParOf" srcId="{C70AB558-1458-4CFF-BD29-B8381BE20089}" destId="{1976D567-E656-4075-BE49-7011819DA69A}" srcOrd="1" destOrd="0" presId="urn:microsoft.com/office/officeart/2005/8/layout/hierarchy1"/>
    <dgm:cxn modelId="{AA6B58CA-8423-4D0F-B26C-8094265989E6}" type="presParOf" srcId="{23E8BD91-472F-48B5-BDFB-DA65B8B34873}" destId="{9E0A88C1-DDD2-4F06-956E-F74F10D9A148}" srcOrd="1" destOrd="0" presId="urn:microsoft.com/office/officeart/2005/8/layout/hierarchy1"/>
    <dgm:cxn modelId="{F31187F4-ADF4-450B-B843-ABC1A65E205D}" type="presParOf" srcId="{9E0A88C1-DDD2-4F06-956E-F74F10D9A148}" destId="{28BE1226-998C-428D-BB08-7FF9C52449BD}" srcOrd="0" destOrd="0" presId="urn:microsoft.com/office/officeart/2005/8/layout/hierarchy1"/>
    <dgm:cxn modelId="{79957C0C-122F-4A54-B2E4-B198373F5998}" type="presParOf" srcId="{9E0A88C1-DDD2-4F06-956E-F74F10D9A148}" destId="{A5D9ADAB-B35E-47B0-9173-2CFB02A2D6F0}" srcOrd="1" destOrd="0" presId="urn:microsoft.com/office/officeart/2005/8/layout/hierarchy1"/>
    <dgm:cxn modelId="{F2075816-D877-4E90-9F83-F1E0EDD5D98E}" type="presParOf" srcId="{A5D9ADAB-B35E-47B0-9173-2CFB02A2D6F0}" destId="{77AEFEF8-263C-41F0-A240-4D7B8B59B572}" srcOrd="0" destOrd="0" presId="urn:microsoft.com/office/officeart/2005/8/layout/hierarchy1"/>
    <dgm:cxn modelId="{65D7E900-A78A-4000-8D2E-CDD4720DFAEA}" type="presParOf" srcId="{77AEFEF8-263C-41F0-A240-4D7B8B59B572}" destId="{74488D1F-D393-4B25-8717-3BD26825B714}" srcOrd="0" destOrd="0" presId="urn:microsoft.com/office/officeart/2005/8/layout/hierarchy1"/>
    <dgm:cxn modelId="{859C3CBE-784D-4BF9-82F4-B33727726580}" type="presParOf" srcId="{77AEFEF8-263C-41F0-A240-4D7B8B59B572}" destId="{FD9A85DC-D0CD-4B8C-AECE-4ECF48BC8AEC}" srcOrd="1" destOrd="0" presId="urn:microsoft.com/office/officeart/2005/8/layout/hierarchy1"/>
    <dgm:cxn modelId="{A3F18F45-E897-4CA0-BE88-F270471A8614}" type="presParOf" srcId="{A5D9ADAB-B35E-47B0-9173-2CFB02A2D6F0}" destId="{A5BC3A57-7DC8-4FB8-AE1B-3345C14E9245}" srcOrd="1" destOrd="0" presId="urn:microsoft.com/office/officeart/2005/8/layout/hierarchy1"/>
    <dgm:cxn modelId="{D98B4CD1-8D0F-4356-AE7E-D77F589FE1E4}" type="presParOf" srcId="{9E0A88C1-DDD2-4F06-956E-F74F10D9A148}" destId="{FDED6A3C-3542-4E25-B545-EB3983792CED}" srcOrd="2" destOrd="0" presId="urn:microsoft.com/office/officeart/2005/8/layout/hierarchy1"/>
    <dgm:cxn modelId="{9AF2D4AB-8FD7-462A-96EA-228B904D2668}" type="presParOf" srcId="{9E0A88C1-DDD2-4F06-956E-F74F10D9A148}" destId="{13DF8FD1-2FCC-4D8D-AE0F-66DFB45B2758}" srcOrd="3" destOrd="0" presId="urn:microsoft.com/office/officeart/2005/8/layout/hierarchy1"/>
    <dgm:cxn modelId="{E0C7A539-0DF9-4000-951A-50B645FACB42}" type="presParOf" srcId="{13DF8FD1-2FCC-4D8D-AE0F-66DFB45B2758}" destId="{9D965402-5BAA-4AB9-9DED-64F007EA1745}" srcOrd="0" destOrd="0" presId="urn:microsoft.com/office/officeart/2005/8/layout/hierarchy1"/>
    <dgm:cxn modelId="{5F03E32C-7106-4742-A460-2A07056C3F36}" type="presParOf" srcId="{9D965402-5BAA-4AB9-9DED-64F007EA1745}" destId="{2AC5C911-54D0-4865-9025-C35972A3A5B1}" srcOrd="0" destOrd="0" presId="urn:microsoft.com/office/officeart/2005/8/layout/hierarchy1"/>
    <dgm:cxn modelId="{1137CF11-8C86-4A9C-9A90-4FFDCAEBAEE0}" type="presParOf" srcId="{9D965402-5BAA-4AB9-9DED-64F007EA1745}" destId="{C6277C84-66D8-4B67-875F-3385408B7196}" srcOrd="1" destOrd="0" presId="urn:microsoft.com/office/officeart/2005/8/layout/hierarchy1"/>
    <dgm:cxn modelId="{CDD1B857-D323-432E-A4CE-52D855B6AEB8}" type="presParOf" srcId="{13DF8FD1-2FCC-4D8D-AE0F-66DFB45B2758}" destId="{737F52C8-7588-4FFE-95B4-26DD0BD6F7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D6F04D-0CDC-4AFE-88D9-BBCCCC17FA3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3A4A7132-FD3F-4D83-AFE0-00B53E6A13A6}">
      <dgm:prSet/>
      <dgm:spPr/>
      <dgm:t>
        <a:bodyPr/>
        <a:lstStyle/>
        <a:p>
          <a:pPr rtl="0"/>
          <a:r>
            <a:rPr lang="es-ES" b="1" dirty="0" smtClean="0"/>
            <a:t>Método</a:t>
          </a:r>
          <a:r>
            <a:rPr lang="es-ES" dirty="0" smtClean="0"/>
            <a:t>:</a:t>
          </a:r>
          <a:endParaRPr lang="es-ES" dirty="0"/>
        </a:p>
      </dgm:t>
    </dgm:pt>
    <dgm:pt modelId="{044BA943-54B3-4C12-93CC-746452E3BC89}" type="parTrans" cxnId="{D4EBAFE7-793B-4C98-92FA-E1AE05AAC8AA}">
      <dgm:prSet/>
      <dgm:spPr/>
      <dgm:t>
        <a:bodyPr/>
        <a:lstStyle/>
        <a:p>
          <a:endParaRPr lang="es-ES"/>
        </a:p>
      </dgm:t>
    </dgm:pt>
    <dgm:pt modelId="{01F68C15-41DD-4CA3-A8ED-9803EA69D6EC}" type="sibTrans" cxnId="{D4EBAFE7-793B-4C98-92FA-E1AE05AAC8AA}">
      <dgm:prSet/>
      <dgm:spPr/>
      <dgm:t>
        <a:bodyPr/>
        <a:lstStyle/>
        <a:p>
          <a:endParaRPr lang="es-ES"/>
        </a:p>
      </dgm:t>
    </dgm:pt>
    <dgm:pt modelId="{ECFC4802-8D80-4F9B-8ED2-2B307D961CB1}">
      <dgm:prSet/>
      <dgm:spPr/>
      <dgm:t>
        <a:bodyPr/>
        <a:lstStyle/>
        <a:p>
          <a:pPr rtl="0"/>
          <a:r>
            <a:rPr lang="es-ES" dirty="0" smtClean="0"/>
            <a:t>¿Qué actitudes convertir? </a:t>
          </a:r>
          <a:endParaRPr lang="es-ES" dirty="0"/>
        </a:p>
      </dgm:t>
    </dgm:pt>
    <dgm:pt modelId="{AEFB9DAB-A02F-4210-BEFF-2B0C2F7DDE8A}" type="parTrans" cxnId="{4AA7CE54-8FE0-4055-88B2-436D266DD0F7}">
      <dgm:prSet/>
      <dgm:spPr/>
      <dgm:t>
        <a:bodyPr/>
        <a:lstStyle/>
        <a:p>
          <a:endParaRPr lang="es-ES"/>
        </a:p>
      </dgm:t>
    </dgm:pt>
    <dgm:pt modelId="{70760E66-9AF7-49E9-BE52-5D0FB04C17C5}" type="sibTrans" cxnId="{4AA7CE54-8FE0-4055-88B2-436D266DD0F7}">
      <dgm:prSet/>
      <dgm:spPr/>
      <dgm:t>
        <a:bodyPr/>
        <a:lstStyle/>
        <a:p>
          <a:endParaRPr lang="es-ES"/>
        </a:p>
      </dgm:t>
    </dgm:pt>
    <dgm:pt modelId="{FE48283F-36A8-4FCC-9A79-2FF68842D77E}">
      <dgm:prSet/>
      <dgm:spPr/>
      <dgm:t>
        <a:bodyPr/>
        <a:lstStyle/>
        <a:p>
          <a:pPr rtl="0"/>
          <a:r>
            <a:rPr lang="es-ES" dirty="0" smtClean="0"/>
            <a:t>¿Qué procesos activar? </a:t>
          </a:r>
          <a:endParaRPr lang="es-ES" dirty="0"/>
        </a:p>
      </dgm:t>
    </dgm:pt>
    <dgm:pt modelId="{7D7C6C5E-7D22-43D0-BE9E-7E726F758C6B}" type="parTrans" cxnId="{0DE3315F-F0FD-452C-B38E-08C624B5B9CF}">
      <dgm:prSet/>
      <dgm:spPr/>
      <dgm:t>
        <a:bodyPr/>
        <a:lstStyle/>
        <a:p>
          <a:endParaRPr lang="es-ES"/>
        </a:p>
      </dgm:t>
    </dgm:pt>
    <dgm:pt modelId="{5EBE3A2E-4E4A-4AA3-8213-C734C44F92B4}" type="sibTrans" cxnId="{0DE3315F-F0FD-452C-B38E-08C624B5B9CF}">
      <dgm:prSet/>
      <dgm:spPr/>
      <dgm:t>
        <a:bodyPr/>
        <a:lstStyle/>
        <a:p>
          <a:endParaRPr lang="es-ES"/>
        </a:p>
      </dgm:t>
    </dgm:pt>
    <dgm:pt modelId="{B0D157B3-EF64-4B51-8064-473FF9AD3EE1}">
      <dgm:prSet/>
      <dgm:spPr/>
      <dgm:t>
        <a:bodyPr/>
        <a:lstStyle/>
        <a:p>
          <a:pPr rtl="0"/>
          <a:r>
            <a:rPr lang="es-ES" dirty="0" smtClean="0"/>
            <a:t>¿Qué proyectos proponemos?</a:t>
          </a:r>
          <a:endParaRPr lang="es-ES" dirty="0"/>
        </a:p>
      </dgm:t>
    </dgm:pt>
    <dgm:pt modelId="{39811E34-FFEF-4491-93D8-0A3725C48389}" type="parTrans" cxnId="{3C370A2A-82F9-4BE9-B36A-C5B3DA5260D6}">
      <dgm:prSet/>
      <dgm:spPr/>
      <dgm:t>
        <a:bodyPr/>
        <a:lstStyle/>
        <a:p>
          <a:endParaRPr lang="es-ES"/>
        </a:p>
      </dgm:t>
    </dgm:pt>
    <dgm:pt modelId="{ADB63BF3-2CE7-4078-B6AC-915867EC3EB3}" type="sibTrans" cxnId="{3C370A2A-82F9-4BE9-B36A-C5B3DA5260D6}">
      <dgm:prSet/>
      <dgm:spPr/>
      <dgm:t>
        <a:bodyPr/>
        <a:lstStyle/>
        <a:p>
          <a:endParaRPr lang="es-ES"/>
        </a:p>
      </dgm:t>
    </dgm:pt>
    <dgm:pt modelId="{76D7CCAD-52A8-4CC9-B98A-52265FCD38D4}" type="pres">
      <dgm:prSet presAssocID="{3BD6F04D-0CDC-4AFE-88D9-BBCCCC17FA3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D1114D2-C077-48AF-B2A0-48C4F00B5C68}" type="pres">
      <dgm:prSet presAssocID="{3A4A7132-FD3F-4D83-AFE0-00B53E6A13A6}" presName="root" presStyleCnt="0"/>
      <dgm:spPr/>
    </dgm:pt>
    <dgm:pt modelId="{7C0F7FB1-402B-446C-80C4-E3AB6830CCF4}" type="pres">
      <dgm:prSet presAssocID="{3A4A7132-FD3F-4D83-AFE0-00B53E6A13A6}" presName="rootComposite" presStyleCnt="0"/>
      <dgm:spPr/>
    </dgm:pt>
    <dgm:pt modelId="{E6D6B5C1-1D1D-4874-B89B-D805BB5054DD}" type="pres">
      <dgm:prSet presAssocID="{3A4A7132-FD3F-4D83-AFE0-00B53E6A13A6}" presName="rootText" presStyleLbl="node1" presStyleIdx="0" presStyleCnt="1"/>
      <dgm:spPr/>
      <dgm:t>
        <a:bodyPr/>
        <a:lstStyle/>
        <a:p>
          <a:endParaRPr lang="es-ES"/>
        </a:p>
      </dgm:t>
    </dgm:pt>
    <dgm:pt modelId="{0FE1743B-105F-4F84-AAD7-966EB0F542BF}" type="pres">
      <dgm:prSet presAssocID="{3A4A7132-FD3F-4D83-AFE0-00B53E6A13A6}" presName="rootConnector" presStyleLbl="node1" presStyleIdx="0" presStyleCnt="1"/>
      <dgm:spPr/>
      <dgm:t>
        <a:bodyPr/>
        <a:lstStyle/>
        <a:p>
          <a:endParaRPr lang="es-ES"/>
        </a:p>
      </dgm:t>
    </dgm:pt>
    <dgm:pt modelId="{0E44ECE8-F5A5-4241-BBDD-7D527BC8E1B2}" type="pres">
      <dgm:prSet presAssocID="{3A4A7132-FD3F-4D83-AFE0-00B53E6A13A6}" presName="childShape" presStyleCnt="0"/>
      <dgm:spPr/>
    </dgm:pt>
    <dgm:pt modelId="{8707D98C-BD53-4248-BBAD-F9ADD6A84981}" type="pres">
      <dgm:prSet presAssocID="{AEFB9DAB-A02F-4210-BEFF-2B0C2F7DDE8A}" presName="Name13" presStyleLbl="parChTrans1D2" presStyleIdx="0" presStyleCnt="3"/>
      <dgm:spPr/>
      <dgm:t>
        <a:bodyPr/>
        <a:lstStyle/>
        <a:p>
          <a:endParaRPr lang="es-ES"/>
        </a:p>
      </dgm:t>
    </dgm:pt>
    <dgm:pt modelId="{676948EE-975F-4D61-AB91-AE0CC52BF066}" type="pres">
      <dgm:prSet presAssocID="{ECFC4802-8D80-4F9B-8ED2-2B307D961CB1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17F21C-8711-43D6-94E6-16F487EC3ACD}" type="pres">
      <dgm:prSet presAssocID="{7D7C6C5E-7D22-43D0-BE9E-7E726F758C6B}" presName="Name13" presStyleLbl="parChTrans1D2" presStyleIdx="1" presStyleCnt="3"/>
      <dgm:spPr/>
      <dgm:t>
        <a:bodyPr/>
        <a:lstStyle/>
        <a:p>
          <a:endParaRPr lang="es-ES"/>
        </a:p>
      </dgm:t>
    </dgm:pt>
    <dgm:pt modelId="{F6D216CB-8B0D-4343-8BD0-4AC5D7BD9B8B}" type="pres">
      <dgm:prSet presAssocID="{FE48283F-36A8-4FCC-9A79-2FF68842D77E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394050-BAEB-4814-8E7A-58A113D510CD}" type="pres">
      <dgm:prSet presAssocID="{39811E34-FFEF-4491-93D8-0A3725C48389}" presName="Name13" presStyleLbl="parChTrans1D2" presStyleIdx="2" presStyleCnt="3"/>
      <dgm:spPr/>
      <dgm:t>
        <a:bodyPr/>
        <a:lstStyle/>
        <a:p>
          <a:endParaRPr lang="es-ES"/>
        </a:p>
      </dgm:t>
    </dgm:pt>
    <dgm:pt modelId="{9FC3E590-839A-40F6-AA96-5A6B3BE39454}" type="pres">
      <dgm:prSet presAssocID="{B0D157B3-EF64-4B51-8064-473FF9AD3EE1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A1141A1-EDD8-4B4F-A804-5839E890F4EB}" type="presOf" srcId="{3BD6F04D-0CDC-4AFE-88D9-BBCCCC17FA32}" destId="{76D7CCAD-52A8-4CC9-B98A-52265FCD38D4}" srcOrd="0" destOrd="0" presId="urn:microsoft.com/office/officeart/2005/8/layout/hierarchy3"/>
    <dgm:cxn modelId="{3C370A2A-82F9-4BE9-B36A-C5B3DA5260D6}" srcId="{3A4A7132-FD3F-4D83-AFE0-00B53E6A13A6}" destId="{B0D157B3-EF64-4B51-8064-473FF9AD3EE1}" srcOrd="2" destOrd="0" parTransId="{39811E34-FFEF-4491-93D8-0A3725C48389}" sibTransId="{ADB63BF3-2CE7-4078-B6AC-915867EC3EB3}"/>
    <dgm:cxn modelId="{D39AA891-3C54-4C36-B77A-1316F9A00147}" type="presOf" srcId="{3A4A7132-FD3F-4D83-AFE0-00B53E6A13A6}" destId="{0FE1743B-105F-4F84-AAD7-966EB0F542BF}" srcOrd="1" destOrd="0" presId="urn:microsoft.com/office/officeart/2005/8/layout/hierarchy3"/>
    <dgm:cxn modelId="{47994239-935E-42F0-A2F5-F9AD51D45B18}" type="presOf" srcId="{AEFB9DAB-A02F-4210-BEFF-2B0C2F7DDE8A}" destId="{8707D98C-BD53-4248-BBAD-F9ADD6A84981}" srcOrd="0" destOrd="0" presId="urn:microsoft.com/office/officeart/2005/8/layout/hierarchy3"/>
    <dgm:cxn modelId="{D2B2233C-FA91-4A0A-BDD4-BD66E186A67E}" type="presOf" srcId="{3A4A7132-FD3F-4D83-AFE0-00B53E6A13A6}" destId="{E6D6B5C1-1D1D-4874-B89B-D805BB5054DD}" srcOrd="0" destOrd="0" presId="urn:microsoft.com/office/officeart/2005/8/layout/hierarchy3"/>
    <dgm:cxn modelId="{D20936A9-ED67-49DB-AE27-CA480572CB46}" type="presOf" srcId="{7D7C6C5E-7D22-43D0-BE9E-7E726F758C6B}" destId="{8517F21C-8711-43D6-94E6-16F487EC3ACD}" srcOrd="0" destOrd="0" presId="urn:microsoft.com/office/officeart/2005/8/layout/hierarchy3"/>
    <dgm:cxn modelId="{309F390B-BB6B-45B0-A8A4-07CBE34F18A2}" type="presOf" srcId="{B0D157B3-EF64-4B51-8064-473FF9AD3EE1}" destId="{9FC3E590-839A-40F6-AA96-5A6B3BE39454}" srcOrd="0" destOrd="0" presId="urn:microsoft.com/office/officeart/2005/8/layout/hierarchy3"/>
    <dgm:cxn modelId="{0DE3315F-F0FD-452C-B38E-08C624B5B9CF}" srcId="{3A4A7132-FD3F-4D83-AFE0-00B53E6A13A6}" destId="{FE48283F-36A8-4FCC-9A79-2FF68842D77E}" srcOrd="1" destOrd="0" parTransId="{7D7C6C5E-7D22-43D0-BE9E-7E726F758C6B}" sibTransId="{5EBE3A2E-4E4A-4AA3-8213-C734C44F92B4}"/>
    <dgm:cxn modelId="{40573174-84F7-4977-B1D2-8C45F1CE9BF6}" type="presOf" srcId="{ECFC4802-8D80-4F9B-8ED2-2B307D961CB1}" destId="{676948EE-975F-4D61-AB91-AE0CC52BF066}" srcOrd="0" destOrd="0" presId="urn:microsoft.com/office/officeart/2005/8/layout/hierarchy3"/>
    <dgm:cxn modelId="{1653ECF3-4E77-4619-92AD-6314702A9A84}" type="presOf" srcId="{39811E34-FFEF-4491-93D8-0A3725C48389}" destId="{A9394050-BAEB-4814-8E7A-58A113D510CD}" srcOrd="0" destOrd="0" presId="urn:microsoft.com/office/officeart/2005/8/layout/hierarchy3"/>
    <dgm:cxn modelId="{D4EBAFE7-793B-4C98-92FA-E1AE05AAC8AA}" srcId="{3BD6F04D-0CDC-4AFE-88D9-BBCCCC17FA32}" destId="{3A4A7132-FD3F-4D83-AFE0-00B53E6A13A6}" srcOrd="0" destOrd="0" parTransId="{044BA943-54B3-4C12-93CC-746452E3BC89}" sibTransId="{01F68C15-41DD-4CA3-A8ED-9803EA69D6EC}"/>
    <dgm:cxn modelId="{4AA7CE54-8FE0-4055-88B2-436D266DD0F7}" srcId="{3A4A7132-FD3F-4D83-AFE0-00B53E6A13A6}" destId="{ECFC4802-8D80-4F9B-8ED2-2B307D961CB1}" srcOrd="0" destOrd="0" parTransId="{AEFB9DAB-A02F-4210-BEFF-2B0C2F7DDE8A}" sibTransId="{70760E66-9AF7-49E9-BE52-5D0FB04C17C5}"/>
    <dgm:cxn modelId="{8A50F316-F989-4C60-9AF3-72A5A9C9015D}" type="presOf" srcId="{FE48283F-36A8-4FCC-9A79-2FF68842D77E}" destId="{F6D216CB-8B0D-4343-8BD0-4AC5D7BD9B8B}" srcOrd="0" destOrd="0" presId="urn:microsoft.com/office/officeart/2005/8/layout/hierarchy3"/>
    <dgm:cxn modelId="{A032EC88-A69F-4EA0-95DF-0BBEB8CD6548}" type="presParOf" srcId="{76D7CCAD-52A8-4CC9-B98A-52265FCD38D4}" destId="{3D1114D2-C077-48AF-B2A0-48C4F00B5C68}" srcOrd="0" destOrd="0" presId="urn:microsoft.com/office/officeart/2005/8/layout/hierarchy3"/>
    <dgm:cxn modelId="{33166FA8-96A5-43B3-8140-0A70E9B8DCAD}" type="presParOf" srcId="{3D1114D2-C077-48AF-B2A0-48C4F00B5C68}" destId="{7C0F7FB1-402B-446C-80C4-E3AB6830CCF4}" srcOrd="0" destOrd="0" presId="urn:microsoft.com/office/officeart/2005/8/layout/hierarchy3"/>
    <dgm:cxn modelId="{B9621008-6E70-489E-BD3C-2E1070C3CE94}" type="presParOf" srcId="{7C0F7FB1-402B-446C-80C4-E3AB6830CCF4}" destId="{E6D6B5C1-1D1D-4874-B89B-D805BB5054DD}" srcOrd="0" destOrd="0" presId="urn:microsoft.com/office/officeart/2005/8/layout/hierarchy3"/>
    <dgm:cxn modelId="{BC9D9487-6C33-4C24-BA0A-6E1A1A7A0275}" type="presParOf" srcId="{7C0F7FB1-402B-446C-80C4-E3AB6830CCF4}" destId="{0FE1743B-105F-4F84-AAD7-966EB0F542BF}" srcOrd="1" destOrd="0" presId="urn:microsoft.com/office/officeart/2005/8/layout/hierarchy3"/>
    <dgm:cxn modelId="{1F9B3D15-A290-41FD-B347-D46D0599757E}" type="presParOf" srcId="{3D1114D2-C077-48AF-B2A0-48C4F00B5C68}" destId="{0E44ECE8-F5A5-4241-BBDD-7D527BC8E1B2}" srcOrd="1" destOrd="0" presId="urn:microsoft.com/office/officeart/2005/8/layout/hierarchy3"/>
    <dgm:cxn modelId="{050DE5EF-EF76-4F34-A98F-3D607BC4EEFF}" type="presParOf" srcId="{0E44ECE8-F5A5-4241-BBDD-7D527BC8E1B2}" destId="{8707D98C-BD53-4248-BBAD-F9ADD6A84981}" srcOrd="0" destOrd="0" presId="urn:microsoft.com/office/officeart/2005/8/layout/hierarchy3"/>
    <dgm:cxn modelId="{7770AB97-99C7-4671-9FBE-E4B4B368C3DF}" type="presParOf" srcId="{0E44ECE8-F5A5-4241-BBDD-7D527BC8E1B2}" destId="{676948EE-975F-4D61-AB91-AE0CC52BF066}" srcOrd="1" destOrd="0" presId="urn:microsoft.com/office/officeart/2005/8/layout/hierarchy3"/>
    <dgm:cxn modelId="{FCD10263-3338-40A0-96F4-F2C0ED107699}" type="presParOf" srcId="{0E44ECE8-F5A5-4241-BBDD-7D527BC8E1B2}" destId="{8517F21C-8711-43D6-94E6-16F487EC3ACD}" srcOrd="2" destOrd="0" presId="urn:microsoft.com/office/officeart/2005/8/layout/hierarchy3"/>
    <dgm:cxn modelId="{D85C91FD-DD58-460F-80D7-A11A562B518A}" type="presParOf" srcId="{0E44ECE8-F5A5-4241-BBDD-7D527BC8E1B2}" destId="{F6D216CB-8B0D-4343-8BD0-4AC5D7BD9B8B}" srcOrd="3" destOrd="0" presId="urn:microsoft.com/office/officeart/2005/8/layout/hierarchy3"/>
    <dgm:cxn modelId="{0FBE820C-88C0-4A17-A782-5CCF4368EFDE}" type="presParOf" srcId="{0E44ECE8-F5A5-4241-BBDD-7D527BC8E1B2}" destId="{A9394050-BAEB-4814-8E7A-58A113D510CD}" srcOrd="4" destOrd="0" presId="urn:microsoft.com/office/officeart/2005/8/layout/hierarchy3"/>
    <dgm:cxn modelId="{5FE12A6C-F081-4CD8-B532-B488276D58A0}" type="presParOf" srcId="{0E44ECE8-F5A5-4241-BBDD-7D527BC8E1B2}" destId="{9FC3E590-839A-40F6-AA96-5A6B3BE3945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1038A2-7705-4947-A27B-0961559ABC7B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D4B2A8E-EFBB-41A9-8188-24A1881F8FF5}">
      <dgm:prSet/>
      <dgm:spPr/>
      <dgm:t>
        <a:bodyPr/>
        <a:lstStyle/>
        <a:p>
          <a:pPr rtl="0"/>
          <a:r>
            <a:rPr lang="es-ES" b="1" dirty="0" smtClean="0"/>
            <a:t>De las diferentes comunidades y al Congreso.. Sensibilidades, preocupaciones y esperanzas de las comunidades de origen. </a:t>
          </a:r>
          <a:endParaRPr lang="es-ES" b="1" dirty="0"/>
        </a:p>
      </dgm:t>
    </dgm:pt>
    <dgm:pt modelId="{5411D422-4617-44EA-BD44-63160D21231B}" type="parTrans" cxnId="{9230DDCC-9361-4054-8596-D3F90E38EE3F}">
      <dgm:prSet/>
      <dgm:spPr/>
      <dgm:t>
        <a:bodyPr/>
        <a:lstStyle/>
        <a:p>
          <a:endParaRPr lang="es-ES"/>
        </a:p>
      </dgm:t>
    </dgm:pt>
    <dgm:pt modelId="{8D75AD72-9D4E-4C52-B9DE-AAA559DD88C6}" type="sibTrans" cxnId="{9230DDCC-9361-4054-8596-D3F90E38EE3F}">
      <dgm:prSet/>
      <dgm:spPr/>
      <dgm:t>
        <a:bodyPr/>
        <a:lstStyle/>
        <a:p>
          <a:endParaRPr lang="es-ES"/>
        </a:p>
      </dgm:t>
    </dgm:pt>
    <dgm:pt modelId="{9A322CCE-5A02-4CA4-AF84-807C26D1E5CD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endParaRPr lang="es-ES" dirty="0" smtClean="0"/>
        </a:p>
        <a:p>
          <a:pPr rtl="0"/>
          <a:r>
            <a:rPr lang="es-ES" b="1" dirty="0" smtClean="0"/>
            <a:t>Llevando a la comunidad lo vivido en el Congreso</a:t>
          </a:r>
          <a:endParaRPr lang="es-ES" b="1" dirty="0"/>
        </a:p>
      </dgm:t>
    </dgm:pt>
    <dgm:pt modelId="{A52A6749-9BF6-4FCE-9876-D079B3FF4E1B}" type="parTrans" cxnId="{4690DE30-59D5-40E6-A710-88A052AB2DD4}">
      <dgm:prSet/>
      <dgm:spPr/>
      <dgm:t>
        <a:bodyPr/>
        <a:lstStyle/>
        <a:p>
          <a:endParaRPr lang="es-ES"/>
        </a:p>
      </dgm:t>
    </dgm:pt>
    <dgm:pt modelId="{8A6FF34A-ADCC-4D9C-8F4E-9E8FE4DBE8AC}" type="sibTrans" cxnId="{4690DE30-59D5-40E6-A710-88A052AB2DD4}">
      <dgm:prSet/>
      <dgm:spPr/>
      <dgm:t>
        <a:bodyPr/>
        <a:lstStyle/>
        <a:p>
          <a:endParaRPr lang="es-ES"/>
        </a:p>
      </dgm:t>
    </dgm:pt>
    <dgm:pt modelId="{101F964C-1B3E-42D4-99E8-DC7BAC194FF1}" type="pres">
      <dgm:prSet presAssocID="{871038A2-7705-4947-A27B-0961559ABC7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EF9077-5F73-4339-A4A6-7DC0318CE301}" type="pres">
      <dgm:prSet presAssocID="{871038A2-7705-4947-A27B-0961559ABC7B}" presName="divider" presStyleLbl="fgShp" presStyleIdx="0" presStyleCnt="1" custScaleY="135246" custLinFactNeighborY="764"/>
      <dgm:spPr/>
    </dgm:pt>
    <dgm:pt modelId="{E455EA15-1E0D-4EBB-AC6F-06C7E6756794}" type="pres">
      <dgm:prSet presAssocID="{5D4B2A8E-EFBB-41A9-8188-24A1881F8FF5}" presName="downArrow" presStyleLbl="node1" presStyleIdx="0" presStyleCnt="2"/>
      <dgm:spPr/>
    </dgm:pt>
    <dgm:pt modelId="{329BF51C-9F99-4687-8390-2B9BC8214469}" type="pres">
      <dgm:prSet presAssocID="{5D4B2A8E-EFBB-41A9-8188-24A1881F8FF5}" presName="downArrowText" presStyleLbl="revTx" presStyleIdx="0" presStyleCnt="2" custAng="0" custScaleX="1192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64A2F4-B2E0-4ED8-A634-7B90761F9BCF}" type="pres">
      <dgm:prSet presAssocID="{9A322CCE-5A02-4CA4-AF84-807C26D1E5CD}" presName="upArrow" presStyleLbl="node1" presStyleIdx="1" presStyleCnt="2" custAng="10800000" custLinFactNeighborY="9250"/>
      <dgm:spPr/>
    </dgm:pt>
    <dgm:pt modelId="{D9B28B8B-460D-429A-A3BE-D7B98ED3719C}" type="pres">
      <dgm:prSet presAssocID="{9A322CCE-5A02-4CA4-AF84-807C26D1E5CD}" presName="upArrowText" presStyleLbl="revTx" presStyleIdx="1" presStyleCnt="2" custScaleY="62907" custLinFactNeighborY="-33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875E593-4FE1-45E7-B27A-FB54FB1A626C}" type="presOf" srcId="{9A322CCE-5A02-4CA4-AF84-807C26D1E5CD}" destId="{D9B28B8B-460D-429A-A3BE-D7B98ED3719C}" srcOrd="0" destOrd="0" presId="urn:microsoft.com/office/officeart/2005/8/layout/arrow3"/>
    <dgm:cxn modelId="{5780C103-F25C-4F0C-AF2D-4BA3C80D5DB8}" type="presOf" srcId="{871038A2-7705-4947-A27B-0961559ABC7B}" destId="{101F964C-1B3E-42D4-99E8-DC7BAC194FF1}" srcOrd="0" destOrd="0" presId="urn:microsoft.com/office/officeart/2005/8/layout/arrow3"/>
    <dgm:cxn modelId="{4690DE30-59D5-40E6-A710-88A052AB2DD4}" srcId="{871038A2-7705-4947-A27B-0961559ABC7B}" destId="{9A322CCE-5A02-4CA4-AF84-807C26D1E5CD}" srcOrd="1" destOrd="0" parTransId="{A52A6749-9BF6-4FCE-9876-D079B3FF4E1B}" sibTransId="{8A6FF34A-ADCC-4D9C-8F4E-9E8FE4DBE8AC}"/>
    <dgm:cxn modelId="{9230DDCC-9361-4054-8596-D3F90E38EE3F}" srcId="{871038A2-7705-4947-A27B-0961559ABC7B}" destId="{5D4B2A8E-EFBB-41A9-8188-24A1881F8FF5}" srcOrd="0" destOrd="0" parTransId="{5411D422-4617-44EA-BD44-63160D21231B}" sibTransId="{8D75AD72-9D4E-4C52-B9DE-AAA559DD88C6}"/>
    <dgm:cxn modelId="{ABBF9F3F-5FA8-4AA0-BAE9-2385F9696025}" type="presOf" srcId="{5D4B2A8E-EFBB-41A9-8188-24A1881F8FF5}" destId="{329BF51C-9F99-4687-8390-2B9BC8214469}" srcOrd="0" destOrd="0" presId="urn:microsoft.com/office/officeart/2005/8/layout/arrow3"/>
    <dgm:cxn modelId="{7BE94ACA-6C20-48A6-AC12-B23F895D8D5C}" type="presParOf" srcId="{101F964C-1B3E-42D4-99E8-DC7BAC194FF1}" destId="{65EF9077-5F73-4339-A4A6-7DC0318CE301}" srcOrd="0" destOrd="0" presId="urn:microsoft.com/office/officeart/2005/8/layout/arrow3"/>
    <dgm:cxn modelId="{19277A6A-BA93-43D7-A326-F3B13A939501}" type="presParOf" srcId="{101F964C-1B3E-42D4-99E8-DC7BAC194FF1}" destId="{E455EA15-1E0D-4EBB-AC6F-06C7E6756794}" srcOrd="1" destOrd="0" presId="urn:microsoft.com/office/officeart/2005/8/layout/arrow3"/>
    <dgm:cxn modelId="{A45F03D2-97C4-4C18-B1FE-F4EE4FABF8DE}" type="presParOf" srcId="{101F964C-1B3E-42D4-99E8-DC7BAC194FF1}" destId="{329BF51C-9F99-4687-8390-2B9BC8214469}" srcOrd="2" destOrd="0" presId="urn:microsoft.com/office/officeart/2005/8/layout/arrow3"/>
    <dgm:cxn modelId="{14E71B3D-A60F-4F15-AE6B-03B52267591C}" type="presParOf" srcId="{101F964C-1B3E-42D4-99E8-DC7BAC194FF1}" destId="{BE64A2F4-B2E0-4ED8-A634-7B90761F9BCF}" srcOrd="3" destOrd="0" presId="urn:microsoft.com/office/officeart/2005/8/layout/arrow3"/>
    <dgm:cxn modelId="{29DD25B1-2D43-4843-9B63-0F500C238106}" type="presParOf" srcId="{101F964C-1B3E-42D4-99E8-DC7BAC194FF1}" destId="{D9B28B8B-460D-429A-A3BE-D7B98ED3719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36AE6D-7731-4097-8524-0E912935B7B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FEB2EAF-746B-48D9-9FDE-1C927FF236E9}">
      <dgm:prSet/>
      <dgm:spPr/>
      <dgm:t>
        <a:bodyPr/>
        <a:lstStyle/>
        <a:p>
          <a:pPr rtl="0"/>
          <a:r>
            <a:rPr lang="es-ES" dirty="0" smtClean="0"/>
            <a:t>Reconocer</a:t>
          </a:r>
          <a:endParaRPr lang="es-ES" dirty="0"/>
        </a:p>
      </dgm:t>
    </dgm:pt>
    <dgm:pt modelId="{13707413-25E3-432F-B852-85D1EE3DAA30}" type="parTrans" cxnId="{2C826E94-6B97-4AA6-AC9D-351435BD72D9}">
      <dgm:prSet/>
      <dgm:spPr/>
      <dgm:t>
        <a:bodyPr/>
        <a:lstStyle/>
        <a:p>
          <a:endParaRPr lang="es-ES"/>
        </a:p>
      </dgm:t>
    </dgm:pt>
    <dgm:pt modelId="{1FFB5E92-C509-43C8-AB2A-7EE5DBF692A7}" type="sibTrans" cxnId="{2C826E94-6B97-4AA6-AC9D-351435BD72D9}">
      <dgm:prSet/>
      <dgm:spPr/>
      <dgm:t>
        <a:bodyPr/>
        <a:lstStyle/>
        <a:p>
          <a:endParaRPr lang="es-ES"/>
        </a:p>
      </dgm:t>
    </dgm:pt>
    <dgm:pt modelId="{6E2AD25B-32FE-43ED-991A-35C8F4BA44D7}">
      <dgm:prSet/>
      <dgm:spPr/>
      <dgm:t>
        <a:bodyPr/>
        <a:lstStyle/>
        <a:p>
          <a:pPr rtl="0"/>
          <a:r>
            <a:rPr lang="es-ES" dirty="0" smtClean="0"/>
            <a:t>Leemos los signos de los tiempos</a:t>
          </a:r>
          <a:endParaRPr lang="es-ES" dirty="0"/>
        </a:p>
      </dgm:t>
    </dgm:pt>
    <dgm:pt modelId="{376CFA39-E32C-40DF-9167-4BC9ABA34909}" type="parTrans" cxnId="{47A5C5DA-DF6D-4826-9044-78CE48DBE74F}">
      <dgm:prSet/>
      <dgm:spPr/>
      <dgm:t>
        <a:bodyPr/>
        <a:lstStyle/>
        <a:p>
          <a:endParaRPr lang="es-ES"/>
        </a:p>
      </dgm:t>
    </dgm:pt>
    <dgm:pt modelId="{52A12091-7D69-4999-A3D5-2A0C96BB954D}" type="sibTrans" cxnId="{47A5C5DA-DF6D-4826-9044-78CE48DBE74F}">
      <dgm:prSet/>
      <dgm:spPr/>
      <dgm:t>
        <a:bodyPr/>
        <a:lstStyle/>
        <a:p>
          <a:endParaRPr lang="es-ES"/>
        </a:p>
      </dgm:t>
    </dgm:pt>
    <dgm:pt modelId="{F1FC9C8E-5F83-4465-BE9B-C7A6BA5ED0E5}">
      <dgm:prSet/>
      <dgm:spPr/>
      <dgm:t>
        <a:bodyPr/>
        <a:lstStyle/>
        <a:p>
          <a:pPr rtl="0"/>
          <a:r>
            <a:rPr lang="es-ES" dirty="0" smtClean="0"/>
            <a:t>Interpretar</a:t>
          </a:r>
          <a:endParaRPr lang="es-ES" dirty="0"/>
        </a:p>
      </dgm:t>
    </dgm:pt>
    <dgm:pt modelId="{32E384F2-AAC6-47A4-987B-CDBD9EACC961}" type="parTrans" cxnId="{BF49DDF3-A858-41C7-B347-E1950B5E752D}">
      <dgm:prSet/>
      <dgm:spPr/>
      <dgm:t>
        <a:bodyPr/>
        <a:lstStyle/>
        <a:p>
          <a:endParaRPr lang="es-ES"/>
        </a:p>
      </dgm:t>
    </dgm:pt>
    <dgm:pt modelId="{C0B705D6-88D4-43C3-9F5C-46BC71C31647}" type="sibTrans" cxnId="{BF49DDF3-A858-41C7-B347-E1950B5E752D}">
      <dgm:prSet/>
      <dgm:spPr/>
      <dgm:t>
        <a:bodyPr/>
        <a:lstStyle/>
        <a:p>
          <a:endParaRPr lang="es-ES"/>
        </a:p>
      </dgm:t>
    </dgm:pt>
    <dgm:pt modelId="{92277B17-8BDF-435D-ACE0-8D9118BBEEF3}">
      <dgm:prSet/>
      <dgm:spPr/>
      <dgm:t>
        <a:bodyPr/>
        <a:lstStyle/>
        <a:p>
          <a:pPr rtl="0"/>
          <a:r>
            <a:rPr lang="es-ES" dirty="0" smtClean="0"/>
            <a:t>A la luz del Espíritu</a:t>
          </a:r>
          <a:endParaRPr lang="es-ES" dirty="0"/>
        </a:p>
      </dgm:t>
    </dgm:pt>
    <dgm:pt modelId="{25354814-5321-41BB-9336-E9A832C68CAE}" type="parTrans" cxnId="{6B7E8D3A-E3D8-4D4A-914E-C2E140879741}">
      <dgm:prSet/>
      <dgm:spPr/>
      <dgm:t>
        <a:bodyPr/>
        <a:lstStyle/>
        <a:p>
          <a:endParaRPr lang="es-ES"/>
        </a:p>
      </dgm:t>
    </dgm:pt>
    <dgm:pt modelId="{94A47037-2296-4931-9516-D3F9628471FF}" type="sibTrans" cxnId="{6B7E8D3A-E3D8-4D4A-914E-C2E140879741}">
      <dgm:prSet/>
      <dgm:spPr/>
      <dgm:t>
        <a:bodyPr/>
        <a:lstStyle/>
        <a:p>
          <a:endParaRPr lang="es-ES"/>
        </a:p>
      </dgm:t>
    </dgm:pt>
    <dgm:pt modelId="{4284F9D7-A8A5-4814-B82F-94B16DE9B832}">
      <dgm:prSet/>
      <dgm:spPr/>
      <dgm:t>
        <a:bodyPr/>
        <a:lstStyle/>
        <a:p>
          <a:pPr rtl="0"/>
          <a:r>
            <a:rPr lang="es-ES" dirty="0" smtClean="0"/>
            <a:t>Elegir</a:t>
          </a:r>
          <a:endParaRPr lang="es-ES" dirty="0"/>
        </a:p>
      </dgm:t>
    </dgm:pt>
    <dgm:pt modelId="{1519D3C9-2F20-4347-B293-84844BFE0194}" type="parTrans" cxnId="{C0230D70-161E-4867-87ED-242B89C7F361}">
      <dgm:prSet/>
      <dgm:spPr/>
      <dgm:t>
        <a:bodyPr/>
        <a:lstStyle/>
        <a:p>
          <a:endParaRPr lang="es-ES"/>
        </a:p>
      </dgm:t>
    </dgm:pt>
    <dgm:pt modelId="{543DE3F8-D743-4C08-855E-EF0B0F504EB1}" type="sibTrans" cxnId="{C0230D70-161E-4867-87ED-242B89C7F361}">
      <dgm:prSet/>
      <dgm:spPr/>
      <dgm:t>
        <a:bodyPr/>
        <a:lstStyle/>
        <a:p>
          <a:endParaRPr lang="es-ES"/>
        </a:p>
      </dgm:t>
    </dgm:pt>
    <dgm:pt modelId="{F5921544-B925-46AC-B4B8-EC99801DCE5E}">
      <dgm:prSet/>
      <dgm:spPr/>
      <dgm:t>
        <a:bodyPr/>
        <a:lstStyle/>
        <a:p>
          <a:pPr rtl="0"/>
          <a:r>
            <a:rPr lang="es-ES" dirty="0" smtClean="0"/>
            <a:t>Caminos de Resurrección</a:t>
          </a:r>
          <a:endParaRPr lang="es-ES" dirty="0"/>
        </a:p>
      </dgm:t>
    </dgm:pt>
    <dgm:pt modelId="{7A74C891-F9DD-4626-9AF8-08AD4AE755C3}" type="parTrans" cxnId="{B5077F1A-AB0C-4D0D-9310-E7300FBE43D7}">
      <dgm:prSet/>
      <dgm:spPr/>
      <dgm:t>
        <a:bodyPr/>
        <a:lstStyle/>
        <a:p>
          <a:endParaRPr lang="es-ES"/>
        </a:p>
      </dgm:t>
    </dgm:pt>
    <dgm:pt modelId="{889119CA-DDB1-472A-8D7C-88CD214850B8}" type="sibTrans" cxnId="{B5077F1A-AB0C-4D0D-9310-E7300FBE43D7}">
      <dgm:prSet/>
      <dgm:spPr/>
      <dgm:t>
        <a:bodyPr/>
        <a:lstStyle/>
        <a:p>
          <a:endParaRPr lang="es-ES"/>
        </a:p>
      </dgm:t>
    </dgm:pt>
    <dgm:pt modelId="{E5D84A8F-6D65-45AF-AFC4-71BEC9D35F7C}" type="pres">
      <dgm:prSet presAssocID="{0E36AE6D-7731-4097-8524-0E912935B7B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DE90190-961B-4C9E-852D-B6FD3978DB6F}" type="pres">
      <dgm:prSet presAssocID="{5FEB2EAF-746B-48D9-9FDE-1C927FF236E9}" presName="horFlow" presStyleCnt="0"/>
      <dgm:spPr/>
    </dgm:pt>
    <dgm:pt modelId="{203E1D30-D0AB-4F68-986D-6E01ADC25DCD}" type="pres">
      <dgm:prSet presAssocID="{5FEB2EAF-746B-48D9-9FDE-1C927FF236E9}" presName="bigChev" presStyleLbl="node1" presStyleIdx="0" presStyleCnt="3"/>
      <dgm:spPr/>
      <dgm:t>
        <a:bodyPr/>
        <a:lstStyle/>
        <a:p>
          <a:endParaRPr lang="es-ES"/>
        </a:p>
      </dgm:t>
    </dgm:pt>
    <dgm:pt modelId="{537D7D2E-785E-4128-8626-B74CC050882C}" type="pres">
      <dgm:prSet presAssocID="{376CFA39-E32C-40DF-9167-4BC9ABA34909}" presName="parTrans" presStyleCnt="0"/>
      <dgm:spPr/>
    </dgm:pt>
    <dgm:pt modelId="{0A3CF792-9E08-4037-A2FD-1EFE66C07A0C}" type="pres">
      <dgm:prSet presAssocID="{6E2AD25B-32FE-43ED-991A-35C8F4BA44D7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1747E3-1580-485C-AB3F-E5BB3996C1BA}" type="pres">
      <dgm:prSet presAssocID="{5FEB2EAF-746B-48D9-9FDE-1C927FF236E9}" presName="vSp" presStyleCnt="0"/>
      <dgm:spPr/>
    </dgm:pt>
    <dgm:pt modelId="{0423B366-8F87-4D5F-86D7-8BF1771433C4}" type="pres">
      <dgm:prSet presAssocID="{F1FC9C8E-5F83-4465-BE9B-C7A6BA5ED0E5}" presName="horFlow" presStyleCnt="0"/>
      <dgm:spPr/>
    </dgm:pt>
    <dgm:pt modelId="{DD8F256B-E063-4975-B55B-EFAC59FDF562}" type="pres">
      <dgm:prSet presAssocID="{F1FC9C8E-5F83-4465-BE9B-C7A6BA5ED0E5}" presName="bigChev" presStyleLbl="node1" presStyleIdx="1" presStyleCnt="3"/>
      <dgm:spPr/>
      <dgm:t>
        <a:bodyPr/>
        <a:lstStyle/>
        <a:p>
          <a:endParaRPr lang="es-ES"/>
        </a:p>
      </dgm:t>
    </dgm:pt>
    <dgm:pt modelId="{47AEF31F-4E4C-4760-B6F0-B165D4F4133A}" type="pres">
      <dgm:prSet presAssocID="{25354814-5321-41BB-9336-E9A832C68CAE}" presName="parTrans" presStyleCnt="0"/>
      <dgm:spPr/>
    </dgm:pt>
    <dgm:pt modelId="{91C2322E-4163-4939-9280-D5571AB756F1}" type="pres">
      <dgm:prSet presAssocID="{92277B17-8BDF-435D-ACE0-8D9118BBEEF3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3AEAFB-E9EE-4270-AC2B-D8C1E4385AB8}" type="pres">
      <dgm:prSet presAssocID="{F1FC9C8E-5F83-4465-BE9B-C7A6BA5ED0E5}" presName="vSp" presStyleCnt="0"/>
      <dgm:spPr/>
    </dgm:pt>
    <dgm:pt modelId="{D644F005-4A75-4774-ADAC-A56BD1F8CF5C}" type="pres">
      <dgm:prSet presAssocID="{4284F9D7-A8A5-4814-B82F-94B16DE9B832}" presName="horFlow" presStyleCnt="0"/>
      <dgm:spPr/>
    </dgm:pt>
    <dgm:pt modelId="{2C080360-4B36-44C5-94F2-38630E72697C}" type="pres">
      <dgm:prSet presAssocID="{4284F9D7-A8A5-4814-B82F-94B16DE9B832}" presName="bigChev" presStyleLbl="node1" presStyleIdx="2" presStyleCnt="3"/>
      <dgm:spPr/>
      <dgm:t>
        <a:bodyPr/>
        <a:lstStyle/>
        <a:p>
          <a:endParaRPr lang="es-ES"/>
        </a:p>
      </dgm:t>
    </dgm:pt>
    <dgm:pt modelId="{363D96BC-FB0F-4544-AA5B-81F00117CA7E}" type="pres">
      <dgm:prSet presAssocID="{7A74C891-F9DD-4626-9AF8-08AD4AE755C3}" presName="parTrans" presStyleCnt="0"/>
      <dgm:spPr/>
    </dgm:pt>
    <dgm:pt modelId="{94AEACA4-57F2-45EC-84A6-E16332C1CD4B}" type="pres">
      <dgm:prSet presAssocID="{F5921544-B925-46AC-B4B8-EC99801DCE5E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4A95317-8240-415C-9F34-4651471C8F95}" type="presOf" srcId="{F1FC9C8E-5F83-4465-BE9B-C7A6BA5ED0E5}" destId="{DD8F256B-E063-4975-B55B-EFAC59FDF562}" srcOrd="0" destOrd="0" presId="urn:microsoft.com/office/officeart/2005/8/layout/lProcess3"/>
    <dgm:cxn modelId="{C0230D70-161E-4867-87ED-242B89C7F361}" srcId="{0E36AE6D-7731-4097-8524-0E912935B7B6}" destId="{4284F9D7-A8A5-4814-B82F-94B16DE9B832}" srcOrd="2" destOrd="0" parTransId="{1519D3C9-2F20-4347-B293-84844BFE0194}" sibTransId="{543DE3F8-D743-4C08-855E-EF0B0F504EB1}"/>
    <dgm:cxn modelId="{B5077F1A-AB0C-4D0D-9310-E7300FBE43D7}" srcId="{4284F9D7-A8A5-4814-B82F-94B16DE9B832}" destId="{F5921544-B925-46AC-B4B8-EC99801DCE5E}" srcOrd="0" destOrd="0" parTransId="{7A74C891-F9DD-4626-9AF8-08AD4AE755C3}" sibTransId="{889119CA-DDB1-472A-8D7C-88CD214850B8}"/>
    <dgm:cxn modelId="{129F89D2-5512-46CE-9E23-91E7D204D17D}" type="presOf" srcId="{92277B17-8BDF-435D-ACE0-8D9118BBEEF3}" destId="{91C2322E-4163-4939-9280-D5571AB756F1}" srcOrd="0" destOrd="0" presId="urn:microsoft.com/office/officeart/2005/8/layout/lProcess3"/>
    <dgm:cxn modelId="{BF49DDF3-A858-41C7-B347-E1950B5E752D}" srcId="{0E36AE6D-7731-4097-8524-0E912935B7B6}" destId="{F1FC9C8E-5F83-4465-BE9B-C7A6BA5ED0E5}" srcOrd="1" destOrd="0" parTransId="{32E384F2-AAC6-47A4-987B-CDBD9EACC961}" sibTransId="{C0B705D6-88D4-43C3-9F5C-46BC71C31647}"/>
    <dgm:cxn modelId="{C354C7F2-D85A-4D92-978F-B61CEA150276}" type="presOf" srcId="{4284F9D7-A8A5-4814-B82F-94B16DE9B832}" destId="{2C080360-4B36-44C5-94F2-38630E72697C}" srcOrd="0" destOrd="0" presId="urn:microsoft.com/office/officeart/2005/8/layout/lProcess3"/>
    <dgm:cxn modelId="{A91F7BC9-925A-48D0-A580-8879374AE766}" type="presOf" srcId="{0E36AE6D-7731-4097-8524-0E912935B7B6}" destId="{E5D84A8F-6D65-45AF-AFC4-71BEC9D35F7C}" srcOrd="0" destOrd="0" presId="urn:microsoft.com/office/officeart/2005/8/layout/lProcess3"/>
    <dgm:cxn modelId="{47A5C5DA-DF6D-4826-9044-78CE48DBE74F}" srcId="{5FEB2EAF-746B-48D9-9FDE-1C927FF236E9}" destId="{6E2AD25B-32FE-43ED-991A-35C8F4BA44D7}" srcOrd="0" destOrd="0" parTransId="{376CFA39-E32C-40DF-9167-4BC9ABA34909}" sibTransId="{52A12091-7D69-4999-A3D5-2A0C96BB954D}"/>
    <dgm:cxn modelId="{E5686B3A-4071-4D8A-8352-C2A62DDE1A78}" type="presOf" srcId="{5FEB2EAF-746B-48D9-9FDE-1C927FF236E9}" destId="{203E1D30-D0AB-4F68-986D-6E01ADC25DCD}" srcOrd="0" destOrd="0" presId="urn:microsoft.com/office/officeart/2005/8/layout/lProcess3"/>
    <dgm:cxn modelId="{2C826E94-6B97-4AA6-AC9D-351435BD72D9}" srcId="{0E36AE6D-7731-4097-8524-0E912935B7B6}" destId="{5FEB2EAF-746B-48D9-9FDE-1C927FF236E9}" srcOrd="0" destOrd="0" parTransId="{13707413-25E3-432F-B852-85D1EE3DAA30}" sibTransId="{1FFB5E92-C509-43C8-AB2A-7EE5DBF692A7}"/>
    <dgm:cxn modelId="{EBBE71F9-EC4D-45F6-99B6-2785246BFA73}" type="presOf" srcId="{F5921544-B925-46AC-B4B8-EC99801DCE5E}" destId="{94AEACA4-57F2-45EC-84A6-E16332C1CD4B}" srcOrd="0" destOrd="0" presId="urn:microsoft.com/office/officeart/2005/8/layout/lProcess3"/>
    <dgm:cxn modelId="{6B7E8D3A-E3D8-4D4A-914E-C2E140879741}" srcId="{F1FC9C8E-5F83-4465-BE9B-C7A6BA5ED0E5}" destId="{92277B17-8BDF-435D-ACE0-8D9118BBEEF3}" srcOrd="0" destOrd="0" parTransId="{25354814-5321-41BB-9336-E9A832C68CAE}" sibTransId="{94A47037-2296-4931-9516-D3F9628471FF}"/>
    <dgm:cxn modelId="{1A774BD9-6D27-41AE-A15F-5BA04054440A}" type="presOf" srcId="{6E2AD25B-32FE-43ED-991A-35C8F4BA44D7}" destId="{0A3CF792-9E08-4037-A2FD-1EFE66C07A0C}" srcOrd="0" destOrd="0" presId="urn:microsoft.com/office/officeart/2005/8/layout/lProcess3"/>
    <dgm:cxn modelId="{A9989A40-F711-4E77-B43D-C03EE060370D}" type="presParOf" srcId="{E5D84A8F-6D65-45AF-AFC4-71BEC9D35F7C}" destId="{8DE90190-961B-4C9E-852D-B6FD3978DB6F}" srcOrd="0" destOrd="0" presId="urn:microsoft.com/office/officeart/2005/8/layout/lProcess3"/>
    <dgm:cxn modelId="{86067760-2B86-452F-A0C1-AD3849640E8B}" type="presParOf" srcId="{8DE90190-961B-4C9E-852D-B6FD3978DB6F}" destId="{203E1D30-D0AB-4F68-986D-6E01ADC25DCD}" srcOrd="0" destOrd="0" presId="urn:microsoft.com/office/officeart/2005/8/layout/lProcess3"/>
    <dgm:cxn modelId="{5B44A6FC-FBC5-464D-A961-A08FE83E0F7E}" type="presParOf" srcId="{8DE90190-961B-4C9E-852D-B6FD3978DB6F}" destId="{537D7D2E-785E-4128-8626-B74CC050882C}" srcOrd="1" destOrd="0" presId="urn:microsoft.com/office/officeart/2005/8/layout/lProcess3"/>
    <dgm:cxn modelId="{A5BD9B9B-CDEC-49DC-AD2A-9C6D10CCE282}" type="presParOf" srcId="{8DE90190-961B-4C9E-852D-B6FD3978DB6F}" destId="{0A3CF792-9E08-4037-A2FD-1EFE66C07A0C}" srcOrd="2" destOrd="0" presId="urn:microsoft.com/office/officeart/2005/8/layout/lProcess3"/>
    <dgm:cxn modelId="{D2E0C34D-1F73-47FF-907F-A49C68EA7E21}" type="presParOf" srcId="{E5D84A8F-6D65-45AF-AFC4-71BEC9D35F7C}" destId="{F91747E3-1580-485C-AB3F-E5BB3996C1BA}" srcOrd="1" destOrd="0" presId="urn:microsoft.com/office/officeart/2005/8/layout/lProcess3"/>
    <dgm:cxn modelId="{7C838A96-7A39-42A4-BE5D-2B63B0BA32B5}" type="presParOf" srcId="{E5D84A8F-6D65-45AF-AFC4-71BEC9D35F7C}" destId="{0423B366-8F87-4D5F-86D7-8BF1771433C4}" srcOrd="2" destOrd="0" presId="urn:microsoft.com/office/officeart/2005/8/layout/lProcess3"/>
    <dgm:cxn modelId="{1D59FB54-2B1A-4CB7-9EDE-6067172AD9A3}" type="presParOf" srcId="{0423B366-8F87-4D5F-86D7-8BF1771433C4}" destId="{DD8F256B-E063-4975-B55B-EFAC59FDF562}" srcOrd="0" destOrd="0" presId="urn:microsoft.com/office/officeart/2005/8/layout/lProcess3"/>
    <dgm:cxn modelId="{1C1C9167-CA0D-43AE-AD43-139B4712ADD1}" type="presParOf" srcId="{0423B366-8F87-4D5F-86D7-8BF1771433C4}" destId="{47AEF31F-4E4C-4760-B6F0-B165D4F4133A}" srcOrd="1" destOrd="0" presId="urn:microsoft.com/office/officeart/2005/8/layout/lProcess3"/>
    <dgm:cxn modelId="{13CA5F66-964E-49DF-B583-8FC1902F44E0}" type="presParOf" srcId="{0423B366-8F87-4D5F-86D7-8BF1771433C4}" destId="{91C2322E-4163-4939-9280-D5571AB756F1}" srcOrd="2" destOrd="0" presId="urn:microsoft.com/office/officeart/2005/8/layout/lProcess3"/>
    <dgm:cxn modelId="{65642E30-DE36-4603-AD04-E3632BFEFF74}" type="presParOf" srcId="{E5D84A8F-6D65-45AF-AFC4-71BEC9D35F7C}" destId="{2A3AEAFB-E9EE-4270-AC2B-D8C1E4385AB8}" srcOrd="3" destOrd="0" presId="urn:microsoft.com/office/officeart/2005/8/layout/lProcess3"/>
    <dgm:cxn modelId="{2E915300-05EE-4994-B835-C533DE954B0A}" type="presParOf" srcId="{E5D84A8F-6D65-45AF-AFC4-71BEC9D35F7C}" destId="{D644F005-4A75-4774-ADAC-A56BD1F8CF5C}" srcOrd="4" destOrd="0" presId="urn:microsoft.com/office/officeart/2005/8/layout/lProcess3"/>
    <dgm:cxn modelId="{754A78CF-098F-4096-A7DC-0D40FFBF1392}" type="presParOf" srcId="{D644F005-4A75-4774-ADAC-A56BD1F8CF5C}" destId="{2C080360-4B36-44C5-94F2-38630E72697C}" srcOrd="0" destOrd="0" presId="urn:microsoft.com/office/officeart/2005/8/layout/lProcess3"/>
    <dgm:cxn modelId="{970A4F3F-CF05-492F-85B3-69289A1FEEA6}" type="presParOf" srcId="{D644F005-4A75-4774-ADAC-A56BD1F8CF5C}" destId="{363D96BC-FB0F-4544-AA5B-81F00117CA7E}" srcOrd="1" destOrd="0" presId="urn:microsoft.com/office/officeart/2005/8/layout/lProcess3"/>
    <dgm:cxn modelId="{B32B949E-B004-4E01-9061-2FD5295BBD34}" type="presParOf" srcId="{D644F005-4A75-4774-ADAC-A56BD1F8CF5C}" destId="{94AEACA4-57F2-45EC-84A6-E16332C1CD4B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325B5C-8078-437D-979A-D2E0EA3967E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5F63A384-8EFD-49B9-B766-27CF73F74184}">
      <dgm:prSet/>
      <dgm:spPr/>
      <dgm:t>
        <a:bodyPr/>
        <a:lstStyle/>
        <a:p>
          <a:pPr rtl="0"/>
          <a:r>
            <a:rPr lang="es-ES" dirty="0" smtClean="0"/>
            <a:t>¿Qué actitudes convertir? </a:t>
          </a:r>
          <a:endParaRPr lang="es-ES" dirty="0"/>
        </a:p>
      </dgm:t>
    </dgm:pt>
    <dgm:pt modelId="{655A7A8F-B372-4244-B73F-428DF6ED43A6}" type="parTrans" cxnId="{6DBA6183-B113-4281-9175-BFAF08D5D6B6}">
      <dgm:prSet/>
      <dgm:spPr/>
      <dgm:t>
        <a:bodyPr/>
        <a:lstStyle/>
        <a:p>
          <a:endParaRPr lang="es-ES"/>
        </a:p>
      </dgm:t>
    </dgm:pt>
    <dgm:pt modelId="{6AA842D3-C9A1-4D0B-866A-73C907926D66}" type="sibTrans" cxnId="{6DBA6183-B113-4281-9175-BFAF08D5D6B6}">
      <dgm:prSet/>
      <dgm:spPr/>
      <dgm:t>
        <a:bodyPr/>
        <a:lstStyle/>
        <a:p>
          <a:endParaRPr lang="es-ES"/>
        </a:p>
      </dgm:t>
    </dgm:pt>
    <dgm:pt modelId="{01E5D668-43E3-4956-8234-23EE14201842}">
      <dgm:prSet/>
      <dgm:spPr/>
      <dgm:t>
        <a:bodyPr/>
        <a:lstStyle/>
        <a:p>
          <a:pPr rtl="0"/>
          <a:r>
            <a:rPr lang="es-ES" dirty="0" smtClean="0"/>
            <a:t>¿Qué procesos activar? </a:t>
          </a:r>
          <a:endParaRPr lang="es-ES" dirty="0"/>
        </a:p>
      </dgm:t>
    </dgm:pt>
    <dgm:pt modelId="{E2BA1241-1BF7-4AE2-930B-DF82B66DA64D}" type="parTrans" cxnId="{31F4AEE5-1F8D-4B5B-BAB7-8AA73995CA22}">
      <dgm:prSet/>
      <dgm:spPr/>
      <dgm:t>
        <a:bodyPr/>
        <a:lstStyle/>
        <a:p>
          <a:endParaRPr lang="es-ES"/>
        </a:p>
      </dgm:t>
    </dgm:pt>
    <dgm:pt modelId="{10943963-59BB-4CA9-94DB-12F2FE463293}" type="sibTrans" cxnId="{31F4AEE5-1F8D-4B5B-BAB7-8AA73995CA22}">
      <dgm:prSet/>
      <dgm:spPr/>
      <dgm:t>
        <a:bodyPr/>
        <a:lstStyle/>
        <a:p>
          <a:endParaRPr lang="es-ES"/>
        </a:p>
      </dgm:t>
    </dgm:pt>
    <dgm:pt modelId="{A9E7EB51-B44E-4656-B8B0-84B0AE239CCA}">
      <dgm:prSet/>
      <dgm:spPr/>
      <dgm:t>
        <a:bodyPr/>
        <a:lstStyle/>
        <a:p>
          <a:pPr rtl="0"/>
          <a:r>
            <a:rPr lang="es-ES" dirty="0" smtClean="0"/>
            <a:t>¿Qué proyectos proponemos?</a:t>
          </a:r>
          <a:endParaRPr lang="es-ES" dirty="0"/>
        </a:p>
      </dgm:t>
    </dgm:pt>
    <dgm:pt modelId="{F185E0F7-AC23-4449-9E74-CA196185CE14}" type="parTrans" cxnId="{9DB0E30D-DB17-443D-987C-E9088AA4BFBB}">
      <dgm:prSet/>
      <dgm:spPr/>
      <dgm:t>
        <a:bodyPr/>
        <a:lstStyle/>
        <a:p>
          <a:endParaRPr lang="es-ES"/>
        </a:p>
      </dgm:t>
    </dgm:pt>
    <dgm:pt modelId="{E39552F5-AA72-460A-A012-CFBD69B95032}" type="sibTrans" cxnId="{9DB0E30D-DB17-443D-987C-E9088AA4BFBB}">
      <dgm:prSet/>
      <dgm:spPr/>
      <dgm:t>
        <a:bodyPr/>
        <a:lstStyle/>
        <a:p>
          <a:endParaRPr lang="es-ES"/>
        </a:p>
      </dgm:t>
    </dgm:pt>
    <dgm:pt modelId="{EE6B4E73-A54B-4AC8-AB25-E7A3ABFF5889}" type="pres">
      <dgm:prSet presAssocID="{2D325B5C-8078-437D-979A-D2E0EA3967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ABDCB6-28AE-4541-9858-291A47FD1B35}" type="pres">
      <dgm:prSet presAssocID="{5F63A384-8EFD-49B9-B766-27CF73F74184}" presName="linNode" presStyleCnt="0"/>
      <dgm:spPr/>
    </dgm:pt>
    <dgm:pt modelId="{1D3EBE47-E5DD-49E9-A908-E2073211C5AD}" type="pres">
      <dgm:prSet presAssocID="{5F63A384-8EFD-49B9-B766-27CF73F7418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1EDCC0-DB8E-4EC7-A8DD-0D411E326F48}" type="pres">
      <dgm:prSet presAssocID="{6AA842D3-C9A1-4D0B-866A-73C907926D66}" presName="sp" presStyleCnt="0"/>
      <dgm:spPr/>
    </dgm:pt>
    <dgm:pt modelId="{8B643CBF-0534-424C-A93E-178CFC3C3E26}" type="pres">
      <dgm:prSet presAssocID="{01E5D668-43E3-4956-8234-23EE14201842}" presName="linNode" presStyleCnt="0"/>
      <dgm:spPr/>
    </dgm:pt>
    <dgm:pt modelId="{5283DA9C-8699-4E50-9A94-D0C2CE848D92}" type="pres">
      <dgm:prSet presAssocID="{01E5D668-43E3-4956-8234-23EE1420184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981A65-0452-4BE1-98BE-82FB3B42CEAD}" type="pres">
      <dgm:prSet presAssocID="{10943963-59BB-4CA9-94DB-12F2FE463293}" presName="sp" presStyleCnt="0"/>
      <dgm:spPr/>
    </dgm:pt>
    <dgm:pt modelId="{FD430511-4382-444F-BF3A-59AC9BDBE149}" type="pres">
      <dgm:prSet presAssocID="{A9E7EB51-B44E-4656-B8B0-84B0AE239CCA}" presName="linNode" presStyleCnt="0"/>
      <dgm:spPr/>
    </dgm:pt>
    <dgm:pt modelId="{42C7F81A-E22A-4E0A-BDB2-CFC280B15F89}" type="pres">
      <dgm:prSet presAssocID="{A9E7EB51-B44E-4656-B8B0-84B0AE239CC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DBA6183-B113-4281-9175-BFAF08D5D6B6}" srcId="{2D325B5C-8078-437D-979A-D2E0EA3967E9}" destId="{5F63A384-8EFD-49B9-B766-27CF73F74184}" srcOrd="0" destOrd="0" parTransId="{655A7A8F-B372-4244-B73F-428DF6ED43A6}" sibTransId="{6AA842D3-C9A1-4D0B-866A-73C907926D66}"/>
    <dgm:cxn modelId="{16AA5161-6BC5-4ABF-8B92-0ED8F9349D90}" type="presOf" srcId="{01E5D668-43E3-4956-8234-23EE14201842}" destId="{5283DA9C-8699-4E50-9A94-D0C2CE848D92}" srcOrd="0" destOrd="0" presId="urn:microsoft.com/office/officeart/2005/8/layout/vList5"/>
    <dgm:cxn modelId="{CF8273D7-0A3B-4BF8-99C9-441DDC5B7464}" type="presOf" srcId="{5F63A384-8EFD-49B9-B766-27CF73F74184}" destId="{1D3EBE47-E5DD-49E9-A908-E2073211C5AD}" srcOrd="0" destOrd="0" presId="urn:microsoft.com/office/officeart/2005/8/layout/vList5"/>
    <dgm:cxn modelId="{643EFE7F-830F-41B5-AC84-1349E56064E0}" type="presOf" srcId="{A9E7EB51-B44E-4656-B8B0-84B0AE239CCA}" destId="{42C7F81A-E22A-4E0A-BDB2-CFC280B15F89}" srcOrd="0" destOrd="0" presId="urn:microsoft.com/office/officeart/2005/8/layout/vList5"/>
    <dgm:cxn modelId="{9DB0E30D-DB17-443D-987C-E9088AA4BFBB}" srcId="{2D325B5C-8078-437D-979A-D2E0EA3967E9}" destId="{A9E7EB51-B44E-4656-B8B0-84B0AE239CCA}" srcOrd="2" destOrd="0" parTransId="{F185E0F7-AC23-4449-9E74-CA196185CE14}" sibTransId="{E39552F5-AA72-460A-A012-CFBD69B95032}"/>
    <dgm:cxn modelId="{31F4AEE5-1F8D-4B5B-BAB7-8AA73995CA22}" srcId="{2D325B5C-8078-437D-979A-D2E0EA3967E9}" destId="{01E5D668-43E3-4956-8234-23EE14201842}" srcOrd="1" destOrd="0" parTransId="{E2BA1241-1BF7-4AE2-930B-DF82B66DA64D}" sibTransId="{10943963-59BB-4CA9-94DB-12F2FE463293}"/>
    <dgm:cxn modelId="{B472DAED-11F1-45EF-AE4F-42423FF5B83C}" type="presOf" srcId="{2D325B5C-8078-437D-979A-D2E0EA3967E9}" destId="{EE6B4E73-A54B-4AC8-AB25-E7A3ABFF5889}" srcOrd="0" destOrd="0" presId="urn:microsoft.com/office/officeart/2005/8/layout/vList5"/>
    <dgm:cxn modelId="{4D1F459A-A9A8-47D8-9BCE-F686B576E2C7}" type="presParOf" srcId="{EE6B4E73-A54B-4AC8-AB25-E7A3ABFF5889}" destId="{93ABDCB6-28AE-4541-9858-291A47FD1B35}" srcOrd="0" destOrd="0" presId="urn:microsoft.com/office/officeart/2005/8/layout/vList5"/>
    <dgm:cxn modelId="{E0612C52-6CB9-477F-9232-577D38849307}" type="presParOf" srcId="{93ABDCB6-28AE-4541-9858-291A47FD1B35}" destId="{1D3EBE47-E5DD-49E9-A908-E2073211C5AD}" srcOrd="0" destOrd="0" presId="urn:microsoft.com/office/officeart/2005/8/layout/vList5"/>
    <dgm:cxn modelId="{CEC6592B-59C2-4437-BA0B-E5C5A4672E5C}" type="presParOf" srcId="{EE6B4E73-A54B-4AC8-AB25-E7A3ABFF5889}" destId="{071EDCC0-DB8E-4EC7-A8DD-0D411E326F48}" srcOrd="1" destOrd="0" presId="urn:microsoft.com/office/officeart/2005/8/layout/vList5"/>
    <dgm:cxn modelId="{A757F557-5CCC-468C-80B5-C3C2DC1D7BA4}" type="presParOf" srcId="{EE6B4E73-A54B-4AC8-AB25-E7A3ABFF5889}" destId="{8B643CBF-0534-424C-A93E-178CFC3C3E26}" srcOrd="2" destOrd="0" presId="urn:microsoft.com/office/officeart/2005/8/layout/vList5"/>
    <dgm:cxn modelId="{9C65B110-8E72-47A7-BD74-6E391900AB99}" type="presParOf" srcId="{8B643CBF-0534-424C-A93E-178CFC3C3E26}" destId="{5283DA9C-8699-4E50-9A94-D0C2CE848D92}" srcOrd="0" destOrd="0" presId="urn:microsoft.com/office/officeart/2005/8/layout/vList5"/>
    <dgm:cxn modelId="{9804727D-6456-4FD5-B8B2-6F4F45139B5F}" type="presParOf" srcId="{EE6B4E73-A54B-4AC8-AB25-E7A3ABFF5889}" destId="{04981A65-0452-4BE1-98BE-82FB3B42CEAD}" srcOrd="3" destOrd="0" presId="urn:microsoft.com/office/officeart/2005/8/layout/vList5"/>
    <dgm:cxn modelId="{FA4A0703-7248-4F39-8082-3A3696A394D2}" type="presParOf" srcId="{EE6B4E73-A54B-4AC8-AB25-E7A3ABFF5889}" destId="{FD430511-4382-444F-BF3A-59AC9BDBE149}" srcOrd="4" destOrd="0" presId="urn:microsoft.com/office/officeart/2005/8/layout/vList5"/>
    <dgm:cxn modelId="{6D2C6722-5B95-4736-8CFE-5184FE4FBFD2}" type="presParOf" srcId="{FD430511-4382-444F-BF3A-59AC9BDBE149}" destId="{42C7F81A-E22A-4E0A-BDB2-CFC280B15F8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ED6A3C-3542-4E25-B545-EB3983792CED}">
      <dsp:nvSpPr>
        <dsp:cNvPr id="0" name=""/>
        <dsp:cNvSpPr/>
      </dsp:nvSpPr>
      <dsp:spPr>
        <a:xfrm>
          <a:off x="4192611" y="1725041"/>
          <a:ext cx="1658678" cy="789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7939"/>
              </a:lnTo>
              <a:lnTo>
                <a:pt x="1658678" y="537939"/>
              </a:lnTo>
              <a:lnTo>
                <a:pt x="1658678" y="789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E1226-998C-428D-BB08-7FF9C52449BD}">
      <dsp:nvSpPr>
        <dsp:cNvPr id="0" name=""/>
        <dsp:cNvSpPr/>
      </dsp:nvSpPr>
      <dsp:spPr>
        <a:xfrm>
          <a:off x="2533932" y="1725041"/>
          <a:ext cx="1658678" cy="789380"/>
        </a:xfrm>
        <a:custGeom>
          <a:avLst/>
          <a:gdLst/>
          <a:ahLst/>
          <a:cxnLst/>
          <a:rect l="0" t="0" r="0" b="0"/>
          <a:pathLst>
            <a:path>
              <a:moveTo>
                <a:pt x="1658678" y="0"/>
              </a:moveTo>
              <a:lnTo>
                <a:pt x="1658678" y="537939"/>
              </a:lnTo>
              <a:lnTo>
                <a:pt x="0" y="537939"/>
              </a:lnTo>
              <a:lnTo>
                <a:pt x="0" y="789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BB762-4450-4E62-9C58-6ED21DA855B0}">
      <dsp:nvSpPr>
        <dsp:cNvPr id="0" name=""/>
        <dsp:cNvSpPr/>
      </dsp:nvSpPr>
      <dsp:spPr>
        <a:xfrm>
          <a:off x="2835510" y="1524"/>
          <a:ext cx="2714200" cy="1723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76D567-E656-4075-BE49-7011819DA69A}">
      <dsp:nvSpPr>
        <dsp:cNvPr id="0" name=""/>
        <dsp:cNvSpPr/>
      </dsp:nvSpPr>
      <dsp:spPr>
        <a:xfrm>
          <a:off x="3137088" y="288023"/>
          <a:ext cx="2714200" cy="1723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IDEAS FUERZA</a:t>
          </a:r>
          <a:endParaRPr lang="es-ES" sz="2700" b="1" kern="1200" dirty="0"/>
        </a:p>
      </dsp:txBody>
      <dsp:txXfrm>
        <a:off x="3137088" y="288023"/>
        <a:ext cx="2714200" cy="1723517"/>
      </dsp:txXfrm>
    </dsp:sp>
    <dsp:sp modelId="{74488D1F-D393-4B25-8717-3BD26825B714}">
      <dsp:nvSpPr>
        <dsp:cNvPr id="0" name=""/>
        <dsp:cNvSpPr/>
      </dsp:nvSpPr>
      <dsp:spPr>
        <a:xfrm>
          <a:off x="1176832" y="2514422"/>
          <a:ext cx="2714200" cy="1723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9A85DC-D0CD-4B8C-AECE-4ECF48BC8AEC}">
      <dsp:nvSpPr>
        <dsp:cNvPr id="0" name=""/>
        <dsp:cNvSpPr/>
      </dsp:nvSpPr>
      <dsp:spPr>
        <a:xfrm>
          <a:off x="1478410" y="2800921"/>
          <a:ext cx="2714200" cy="1723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Preparar el congreso</a:t>
          </a:r>
          <a:endParaRPr lang="es-ES" sz="2700" kern="1200" dirty="0"/>
        </a:p>
      </dsp:txBody>
      <dsp:txXfrm>
        <a:off x="1478410" y="2800921"/>
        <a:ext cx="2714200" cy="1723517"/>
      </dsp:txXfrm>
    </dsp:sp>
    <dsp:sp modelId="{2AC5C911-54D0-4865-9025-C35972A3A5B1}">
      <dsp:nvSpPr>
        <dsp:cNvPr id="0" name=""/>
        <dsp:cNvSpPr/>
      </dsp:nvSpPr>
      <dsp:spPr>
        <a:xfrm>
          <a:off x="4494188" y="2514422"/>
          <a:ext cx="2714200" cy="1723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277C84-66D8-4B67-875F-3385408B7196}">
      <dsp:nvSpPr>
        <dsp:cNvPr id="0" name=""/>
        <dsp:cNvSpPr/>
      </dsp:nvSpPr>
      <dsp:spPr>
        <a:xfrm>
          <a:off x="4795766" y="2800921"/>
          <a:ext cx="2714200" cy="1723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Elementos de reflexión de nuestras comunidades</a:t>
          </a:r>
          <a:endParaRPr lang="es-ES" sz="2700" kern="1200" dirty="0"/>
        </a:p>
      </dsp:txBody>
      <dsp:txXfrm>
        <a:off x="4795766" y="2800921"/>
        <a:ext cx="2714200" cy="17235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D6B5C1-1D1D-4874-B89B-D805BB5054DD}">
      <dsp:nvSpPr>
        <dsp:cNvPr id="0" name=""/>
        <dsp:cNvSpPr/>
      </dsp:nvSpPr>
      <dsp:spPr>
        <a:xfrm>
          <a:off x="865621" y="3002"/>
          <a:ext cx="2459756" cy="1229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0" b="1" kern="1200" dirty="0" smtClean="0"/>
            <a:t>Método</a:t>
          </a:r>
          <a:r>
            <a:rPr lang="es-ES" sz="5000" kern="1200" dirty="0" smtClean="0"/>
            <a:t>:</a:t>
          </a:r>
          <a:endParaRPr lang="es-ES" sz="5000" kern="1200" dirty="0"/>
        </a:p>
      </dsp:txBody>
      <dsp:txXfrm>
        <a:off x="865621" y="3002"/>
        <a:ext cx="2459756" cy="1229878"/>
      </dsp:txXfrm>
    </dsp:sp>
    <dsp:sp modelId="{8707D98C-BD53-4248-BBAD-F9ADD6A84981}">
      <dsp:nvSpPr>
        <dsp:cNvPr id="0" name=""/>
        <dsp:cNvSpPr/>
      </dsp:nvSpPr>
      <dsp:spPr>
        <a:xfrm>
          <a:off x="1111597" y="1232881"/>
          <a:ext cx="245975" cy="922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408"/>
              </a:lnTo>
              <a:lnTo>
                <a:pt x="245975" y="9224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948EE-975F-4D61-AB91-AE0CC52BF066}">
      <dsp:nvSpPr>
        <dsp:cNvPr id="0" name=""/>
        <dsp:cNvSpPr/>
      </dsp:nvSpPr>
      <dsp:spPr>
        <a:xfrm>
          <a:off x="1357572" y="1540350"/>
          <a:ext cx="1967805" cy="1229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¿Qué actitudes convertir? </a:t>
          </a:r>
          <a:endParaRPr lang="es-ES" sz="2400" kern="1200" dirty="0"/>
        </a:p>
      </dsp:txBody>
      <dsp:txXfrm>
        <a:off x="1357572" y="1540350"/>
        <a:ext cx="1967805" cy="1229878"/>
      </dsp:txXfrm>
    </dsp:sp>
    <dsp:sp modelId="{8517F21C-8711-43D6-94E6-16F487EC3ACD}">
      <dsp:nvSpPr>
        <dsp:cNvPr id="0" name=""/>
        <dsp:cNvSpPr/>
      </dsp:nvSpPr>
      <dsp:spPr>
        <a:xfrm>
          <a:off x="1111597" y="1232881"/>
          <a:ext cx="245975" cy="2459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9756"/>
              </a:lnTo>
              <a:lnTo>
                <a:pt x="245975" y="24597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216CB-8B0D-4343-8BD0-4AC5D7BD9B8B}">
      <dsp:nvSpPr>
        <dsp:cNvPr id="0" name=""/>
        <dsp:cNvSpPr/>
      </dsp:nvSpPr>
      <dsp:spPr>
        <a:xfrm>
          <a:off x="1357572" y="3077698"/>
          <a:ext cx="1967805" cy="1229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¿Qué procesos activar? </a:t>
          </a:r>
          <a:endParaRPr lang="es-ES" sz="2400" kern="1200" dirty="0"/>
        </a:p>
      </dsp:txBody>
      <dsp:txXfrm>
        <a:off x="1357572" y="3077698"/>
        <a:ext cx="1967805" cy="1229878"/>
      </dsp:txXfrm>
    </dsp:sp>
    <dsp:sp modelId="{A9394050-BAEB-4814-8E7A-58A113D510CD}">
      <dsp:nvSpPr>
        <dsp:cNvPr id="0" name=""/>
        <dsp:cNvSpPr/>
      </dsp:nvSpPr>
      <dsp:spPr>
        <a:xfrm>
          <a:off x="1111597" y="1232881"/>
          <a:ext cx="245975" cy="3997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104"/>
              </a:lnTo>
              <a:lnTo>
                <a:pt x="245975" y="3997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3E590-839A-40F6-AA96-5A6B3BE39454}">
      <dsp:nvSpPr>
        <dsp:cNvPr id="0" name=""/>
        <dsp:cNvSpPr/>
      </dsp:nvSpPr>
      <dsp:spPr>
        <a:xfrm>
          <a:off x="1357572" y="4615046"/>
          <a:ext cx="1967805" cy="1229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¿Qué proyectos proponemos?</a:t>
          </a:r>
          <a:endParaRPr lang="es-ES" sz="2400" kern="1200" dirty="0"/>
        </a:p>
      </dsp:txBody>
      <dsp:txXfrm>
        <a:off x="1357572" y="4615046"/>
        <a:ext cx="1967805" cy="12298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EF9077-5F73-4339-A4A6-7DC0318CE301}">
      <dsp:nvSpPr>
        <dsp:cNvPr id="0" name=""/>
        <dsp:cNvSpPr/>
      </dsp:nvSpPr>
      <dsp:spPr>
        <a:xfrm rot="21300000">
          <a:off x="53753" y="1945530"/>
          <a:ext cx="8579292" cy="160809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5EA15-1E0D-4EBB-AC6F-06C7E6756794}">
      <dsp:nvSpPr>
        <dsp:cNvPr id="0" name=""/>
        <dsp:cNvSpPr/>
      </dsp:nvSpPr>
      <dsp:spPr>
        <a:xfrm>
          <a:off x="1042416" y="273630"/>
          <a:ext cx="2606040" cy="218904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BF51C-9F99-4687-8390-2B9BC8214469}">
      <dsp:nvSpPr>
        <dsp:cNvPr id="0" name=""/>
        <dsp:cNvSpPr/>
      </dsp:nvSpPr>
      <dsp:spPr>
        <a:xfrm>
          <a:off x="4336214" y="0"/>
          <a:ext cx="3315355" cy="2298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De las diferentes comunidades y al Congreso.. Sensibilidades, preocupaciones y esperanzas de las comunidades de origen. </a:t>
          </a:r>
          <a:endParaRPr lang="es-ES" sz="1900" b="1" kern="1200" dirty="0"/>
        </a:p>
      </dsp:txBody>
      <dsp:txXfrm>
        <a:off x="4336214" y="0"/>
        <a:ext cx="3315355" cy="2298495"/>
      </dsp:txXfrm>
    </dsp:sp>
    <dsp:sp modelId="{BE64A2F4-B2E0-4ED8-A634-7B90761F9BCF}">
      <dsp:nvSpPr>
        <dsp:cNvPr id="0" name=""/>
        <dsp:cNvSpPr/>
      </dsp:nvSpPr>
      <dsp:spPr>
        <a:xfrm rot="10800000">
          <a:off x="5038344" y="3212420"/>
          <a:ext cx="2606040" cy="218904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28B8B-460D-429A-A3BE-D7B98ED3719C}">
      <dsp:nvSpPr>
        <dsp:cNvPr id="0" name=""/>
        <dsp:cNvSpPr/>
      </dsp:nvSpPr>
      <dsp:spPr>
        <a:xfrm>
          <a:off x="1303020" y="3522644"/>
          <a:ext cx="2779776" cy="144591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 dirty="0" smtClean="0"/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Llevando a la comunidad lo vivido en el Congreso</a:t>
          </a:r>
          <a:endParaRPr lang="es-ES" sz="1900" b="1" kern="1200" dirty="0"/>
        </a:p>
      </dsp:txBody>
      <dsp:txXfrm>
        <a:off x="1303020" y="3522644"/>
        <a:ext cx="2779776" cy="144591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3E1D30-D0AB-4F68-986D-6E01ADC25DCD}">
      <dsp:nvSpPr>
        <dsp:cNvPr id="0" name=""/>
        <dsp:cNvSpPr/>
      </dsp:nvSpPr>
      <dsp:spPr>
        <a:xfrm>
          <a:off x="1412241" y="816"/>
          <a:ext cx="3448422" cy="137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Reconocer</a:t>
          </a:r>
          <a:endParaRPr lang="es-ES" sz="3500" kern="1200" dirty="0"/>
        </a:p>
      </dsp:txBody>
      <dsp:txXfrm>
        <a:off x="1412241" y="816"/>
        <a:ext cx="3448422" cy="1379368"/>
      </dsp:txXfrm>
    </dsp:sp>
    <dsp:sp modelId="{0A3CF792-9E08-4037-A2FD-1EFE66C07A0C}">
      <dsp:nvSpPr>
        <dsp:cNvPr id="0" name=""/>
        <dsp:cNvSpPr/>
      </dsp:nvSpPr>
      <dsp:spPr>
        <a:xfrm>
          <a:off x="4412368" y="118062"/>
          <a:ext cx="2862190" cy="11448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Leemos los signos de los tiempos</a:t>
          </a:r>
          <a:endParaRPr lang="es-ES" sz="2400" kern="1200" dirty="0"/>
        </a:p>
      </dsp:txBody>
      <dsp:txXfrm>
        <a:off x="4412368" y="118062"/>
        <a:ext cx="2862190" cy="1144876"/>
      </dsp:txXfrm>
    </dsp:sp>
    <dsp:sp modelId="{DD8F256B-E063-4975-B55B-EFAC59FDF562}">
      <dsp:nvSpPr>
        <dsp:cNvPr id="0" name=""/>
        <dsp:cNvSpPr/>
      </dsp:nvSpPr>
      <dsp:spPr>
        <a:xfrm>
          <a:off x="1412241" y="1573297"/>
          <a:ext cx="3448422" cy="137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Interpretar</a:t>
          </a:r>
          <a:endParaRPr lang="es-ES" sz="3500" kern="1200" dirty="0"/>
        </a:p>
      </dsp:txBody>
      <dsp:txXfrm>
        <a:off x="1412241" y="1573297"/>
        <a:ext cx="3448422" cy="1379368"/>
      </dsp:txXfrm>
    </dsp:sp>
    <dsp:sp modelId="{91C2322E-4163-4939-9280-D5571AB756F1}">
      <dsp:nvSpPr>
        <dsp:cNvPr id="0" name=""/>
        <dsp:cNvSpPr/>
      </dsp:nvSpPr>
      <dsp:spPr>
        <a:xfrm>
          <a:off x="4412368" y="1690543"/>
          <a:ext cx="2862190" cy="11448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 la luz del Espíritu</a:t>
          </a:r>
          <a:endParaRPr lang="es-ES" sz="2400" kern="1200" dirty="0"/>
        </a:p>
      </dsp:txBody>
      <dsp:txXfrm>
        <a:off x="4412368" y="1690543"/>
        <a:ext cx="2862190" cy="1144876"/>
      </dsp:txXfrm>
    </dsp:sp>
    <dsp:sp modelId="{2C080360-4B36-44C5-94F2-38630E72697C}">
      <dsp:nvSpPr>
        <dsp:cNvPr id="0" name=""/>
        <dsp:cNvSpPr/>
      </dsp:nvSpPr>
      <dsp:spPr>
        <a:xfrm>
          <a:off x="1412241" y="3145777"/>
          <a:ext cx="3448422" cy="137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22225" rIns="0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Elegir</a:t>
          </a:r>
          <a:endParaRPr lang="es-ES" sz="3500" kern="1200" dirty="0"/>
        </a:p>
      </dsp:txBody>
      <dsp:txXfrm>
        <a:off x="1412241" y="3145777"/>
        <a:ext cx="3448422" cy="1379368"/>
      </dsp:txXfrm>
    </dsp:sp>
    <dsp:sp modelId="{94AEACA4-57F2-45EC-84A6-E16332C1CD4B}">
      <dsp:nvSpPr>
        <dsp:cNvPr id="0" name=""/>
        <dsp:cNvSpPr/>
      </dsp:nvSpPr>
      <dsp:spPr>
        <a:xfrm>
          <a:off x="4412368" y="3263023"/>
          <a:ext cx="2862190" cy="11448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Caminos de Resurrección</a:t>
          </a:r>
          <a:endParaRPr lang="es-ES" sz="2400" kern="1200" dirty="0"/>
        </a:p>
      </dsp:txBody>
      <dsp:txXfrm>
        <a:off x="4412368" y="3263023"/>
        <a:ext cx="2862190" cy="11448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3EBE47-E5DD-49E9-A908-E2073211C5AD}">
      <dsp:nvSpPr>
        <dsp:cNvPr id="0" name=""/>
        <dsp:cNvSpPr/>
      </dsp:nvSpPr>
      <dsp:spPr>
        <a:xfrm>
          <a:off x="1787889" y="2369"/>
          <a:ext cx="2011376" cy="15639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¿Qué actitudes convertir? </a:t>
          </a:r>
          <a:endParaRPr lang="es-ES" sz="2200" kern="1200" dirty="0"/>
        </a:p>
      </dsp:txBody>
      <dsp:txXfrm>
        <a:off x="1787889" y="2369"/>
        <a:ext cx="2011376" cy="1563998"/>
      </dsp:txXfrm>
    </dsp:sp>
    <dsp:sp modelId="{5283DA9C-8699-4E50-9A94-D0C2CE848D92}">
      <dsp:nvSpPr>
        <dsp:cNvPr id="0" name=""/>
        <dsp:cNvSpPr/>
      </dsp:nvSpPr>
      <dsp:spPr>
        <a:xfrm>
          <a:off x="1787889" y="1644568"/>
          <a:ext cx="2011376" cy="15639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¿Qué procesos activar? </a:t>
          </a:r>
          <a:endParaRPr lang="es-ES" sz="2200" kern="1200" dirty="0"/>
        </a:p>
      </dsp:txBody>
      <dsp:txXfrm>
        <a:off x="1787889" y="1644568"/>
        <a:ext cx="2011376" cy="1563998"/>
      </dsp:txXfrm>
    </dsp:sp>
    <dsp:sp modelId="{42C7F81A-E22A-4E0A-BDB2-CFC280B15F89}">
      <dsp:nvSpPr>
        <dsp:cNvPr id="0" name=""/>
        <dsp:cNvSpPr/>
      </dsp:nvSpPr>
      <dsp:spPr>
        <a:xfrm>
          <a:off x="1787889" y="3286767"/>
          <a:ext cx="2011376" cy="15639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¿Qué proyectos proponemos?</a:t>
          </a:r>
          <a:endParaRPr lang="es-ES" sz="2200" kern="1200" dirty="0"/>
        </a:p>
      </dsp:txBody>
      <dsp:txXfrm>
        <a:off x="1787889" y="3286767"/>
        <a:ext cx="2011376" cy="1563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CA31-7B11-4834-9DE7-A248AD9E968A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304B4-96DA-4F45-A655-978A3510E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B1713-4295-483B-8493-DD710607A181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10A47-3B11-45EF-87F5-5E06840A34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10A47-3B11-45EF-87F5-5E06840A34FA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10A47-3B11-45EF-87F5-5E06840A34FA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10A47-3B11-45EF-87F5-5E06840A34FA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10A47-3B11-45EF-87F5-5E06840A34FA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10A47-3B11-45EF-87F5-5E06840A34FA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10A47-3B11-45EF-87F5-5E06840A34FA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10A47-3B11-45EF-87F5-5E06840A34FA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10A47-3B11-45EF-87F5-5E06840A34FA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3DE501-4786-4DD0-8BF6-07664BCC5342}" type="datetimeFigureOut">
              <a:rPr lang="es-ES" smtClean="0"/>
              <a:pPr/>
              <a:t>29/01/2020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A11350-0D0E-45C1-A81A-87362E9BA4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2.vatican.va/content/john-paul-ii/es/apost_exhortations/documents/hf_jp-ii_exh_30121988_christifideles-laici.html" TargetMode="External"/><Relationship Id="rId3" Type="http://schemas.openxmlformats.org/officeDocument/2006/relationships/hyperlink" Target="http://www.vatican.va/archive/hist_councils/ii_vatican_council/documents/vat-ii_const_19641121_lumen-gentium_sp.html" TargetMode="External"/><Relationship Id="rId7" Type="http://schemas.openxmlformats.org/officeDocument/2006/relationships/hyperlink" Target="http://www.vatican.va/archive/catechism_sp/index_sp.html" TargetMode="External"/><Relationship Id="rId12" Type="http://schemas.openxmlformats.org/officeDocument/2006/relationships/hyperlink" Target="http://www.archicompostela.es/carta-pastoral-en-el-dia-de-la-accion-catolica-y-apostolado-seglar-2019" TargetMode="External"/><Relationship Id="rId2" Type="http://schemas.openxmlformats.org/officeDocument/2006/relationships/hyperlink" Target="https://www.pueblodediosensalida.com/wp-content/uploads/2019/12/Instrumentum-Laboris_Congreso-de-Laico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atican.va/archive/ESL0020/_INDEX.HTM" TargetMode="External"/><Relationship Id="rId11" Type="http://schemas.openxmlformats.org/officeDocument/2006/relationships/hyperlink" Target="http://aseglar.archimadrid.es/documentos/LOSCRISTIANOSLAICOS.pdf" TargetMode="External"/><Relationship Id="rId5" Type="http://schemas.openxmlformats.org/officeDocument/2006/relationships/hyperlink" Target="http://www.vatican.va/archive/hist_councils/ii_vatican_council/documents/vat-ii_decree_19651118_apostolicam-actuositatem_sp.html" TargetMode="External"/><Relationship Id="rId10" Type="http://schemas.openxmlformats.org/officeDocument/2006/relationships/hyperlink" Target="https://conferenciaepiscopal.es/wp-content/uploads/2014/06/comisiones_misiones_LaicosMisioneros.pdf" TargetMode="External"/><Relationship Id="rId4" Type="http://schemas.openxmlformats.org/officeDocument/2006/relationships/hyperlink" Target="http://www.vatican.va/archive/hist_councils/ii_vatican_council/documents/vat-ii_const_19651207_gaudium-et-spes_sp.html" TargetMode="External"/><Relationship Id="rId9" Type="http://schemas.openxmlformats.org/officeDocument/2006/relationships/hyperlink" Target="http://w2.vatican.va/content/john-paul-ii/es/apost_letters/1988/documents/hf_jp-ii_apl_15081988_mulieris-dignitatem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icosarchicompostela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81000" y="5373216"/>
            <a:ext cx="5867400" cy="792088"/>
          </a:xfrm>
        </p:spPr>
        <p:txBody>
          <a:bodyPr/>
          <a:lstStyle/>
          <a:p>
            <a:r>
              <a:rPr lang="es-ES" cap="none" dirty="0" smtClean="0"/>
              <a:t>Coruña y Santiago, 27 y 28 de enero 2020</a:t>
            </a:r>
            <a:r>
              <a:rPr lang="es-ES" cap="none" dirty="0" smtClean="0"/>
              <a:t/>
            </a:r>
            <a:br>
              <a:rPr lang="es-ES" cap="none" dirty="0" smtClean="0"/>
            </a:br>
            <a:r>
              <a:rPr lang="es-ES" dirty="0" smtClean="0"/>
              <a:t>Madrid</a:t>
            </a:r>
            <a:r>
              <a:rPr lang="es-ES" dirty="0" smtClean="0"/>
              <a:t>, 14-16 de febrero 2020</a:t>
            </a:r>
            <a:endParaRPr lang="es-ES" dirty="0"/>
          </a:p>
        </p:txBody>
      </p:sp>
      <p:pic>
        <p:nvPicPr>
          <p:cNvPr id="10" name="Picture 10" descr="Resultado de imagen de instrumento de trabajo congreso de laicos"/>
          <p:cNvPicPr>
            <a:picLocks noChangeAspect="1" noChangeArrowheads="1"/>
          </p:cNvPicPr>
          <p:nvPr/>
        </p:nvPicPr>
        <p:blipFill>
          <a:blip r:embed="rId2" cstate="print"/>
          <a:srcRect b="32804"/>
          <a:stretch>
            <a:fillRect/>
          </a:stretch>
        </p:blipFill>
        <p:spPr bwMode="auto">
          <a:xfrm>
            <a:off x="3779912" y="836712"/>
            <a:ext cx="4591050" cy="43651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SINODAL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S" b="1" dirty="0" smtClean="0"/>
              <a:t>Pueblo de Dios en camino y asamblea convocada por el Señor resucitado</a:t>
            </a:r>
            <a:r>
              <a:rPr lang="es-ES" dirty="0" smtClean="0"/>
              <a:t>.</a:t>
            </a:r>
            <a:endParaRPr lang="es-ES" sz="2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Sinodalidad: camino que Dios espera de la Iglesia del III Milenio.</a:t>
            </a:r>
            <a:endParaRPr lang="es-ES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Caminar juntos</a:t>
            </a:r>
            <a:endParaRPr lang="es-ES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Abiertos al encuentro y al territorio.</a:t>
            </a:r>
            <a:endParaRPr lang="es-ES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Invita a la conversión.</a:t>
            </a:r>
            <a:endParaRPr lang="es-ES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Lleva a la misión.</a:t>
            </a:r>
            <a:endParaRPr lang="es-ES" sz="2400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Espiritual: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s-ES" b="1" dirty="0" smtClean="0"/>
              <a:t>Un nuevo Pentecostés.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sz="4000" dirty="0" smtClean="0">
                <a:latin typeface="Wide Latin" pitchFamily="18" charset="0"/>
              </a:rPr>
              <a:t>Caminando todos juntos como bautizados</a:t>
            </a:r>
            <a:endParaRPr lang="es-ES" sz="4000" dirty="0">
              <a:latin typeface="Wide Lati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discernimiento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itchFamily="2" charset="2"/>
              <a:buChar char="v"/>
            </a:pPr>
            <a:r>
              <a:rPr lang="es-ES" dirty="0" smtClean="0"/>
              <a:t>Reconocer las mociones del buen y mal espíritu y elegir las del bueno y rechazar las del malo.</a:t>
            </a:r>
            <a:endParaRPr lang="es-ES" sz="2400" dirty="0" smtClean="0"/>
          </a:p>
          <a:p>
            <a:pPr lvl="1" algn="just">
              <a:buFont typeface="Wingdings" pitchFamily="2" charset="2"/>
              <a:buChar char="v"/>
            </a:pPr>
            <a:r>
              <a:rPr lang="es-ES" dirty="0" smtClean="0"/>
              <a:t>Don que tenemos que pedir.</a:t>
            </a:r>
            <a:endParaRPr lang="es-ES" sz="2400" dirty="0" smtClean="0"/>
          </a:p>
          <a:p>
            <a:pPr lvl="1" algn="just">
              <a:buFont typeface="Wingdings" pitchFamily="2" charset="2"/>
              <a:buChar char="v"/>
            </a:pPr>
            <a:r>
              <a:rPr lang="es-ES" dirty="0" smtClean="0"/>
              <a:t>Estilo: </a:t>
            </a:r>
          </a:p>
          <a:p>
            <a:pPr lvl="2" algn="just">
              <a:buFont typeface="Wingdings" pitchFamily="2" charset="2"/>
              <a:buChar char="Ø"/>
            </a:pPr>
            <a:r>
              <a:rPr lang="es-ES" dirty="0" smtClean="0"/>
              <a:t>Escuchar y hablar con espíritu de Jesús: Escucha y diálogo fraterno. </a:t>
            </a:r>
          </a:p>
          <a:p>
            <a:pPr lvl="2" algn="just">
              <a:buFont typeface="Wingdings" pitchFamily="2" charset="2"/>
              <a:buChar char="Ø"/>
            </a:pPr>
            <a:r>
              <a:rPr lang="es-ES" i="1" dirty="0" smtClean="0"/>
              <a:t>Escuchar con humildad y hablar con valentía.</a:t>
            </a:r>
            <a:endParaRPr lang="es-ES" sz="2000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Estructura del trabajo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RECONOCEMOS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/>
              <a:t>LUCES </a:t>
            </a:r>
            <a:endParaRPr lang="es-ES" sz="32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>
          <a:xfrm>
            <a:off x="4932040" y="666750"/>
            <a:ext cx="4005226" cy="639762"/>
          </a:xfrm>
        </p:spPr>
        <p:txBody>
          <a:bodyPr/>
          <a:lstStyle/>
          <a:p>
            <a:pPr algn="ctr"/>
            <a:r>
              <a:rPr lang="es-ES" sz="3200" dirty="0" err="1" smtClean="0"/>
              <a:t>rETOS</a:t>
            </a:r>
            <a:endParaRPr lang="es-ES" sz="3200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932040" y="1316037"/>
            <a:ext cx="4005226" cy="3941763"/>
          </a:xfrm>
          <a:ln w="38100" cmpd="thickThin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endParaRPr lang="es-ES" dirty="0" smtClean="0"/>
          </a:p>
          <a:p>
            <a:pPr algn="just"/>
            <a:r>
              <a:rPr lang="es-ES" dirty="0" smtClean="0"/>
              <a:t>Papel de la mujer en la Iglesia</a:t>
            </a:r>
          </a:p>
          <a:p>
            <a:pPr algn="just"/>
            <a:r>
              <a:rPr lang="es-ES" dirty="0" smtClean="0"/>
              <a:t>Situarnos del lado de quienes sufren</a:t>
            </a:r>
          </a:p>
          <a:p>
            <a:pPr algn="just"/>
            <a:r>
              <a:rPr lang="es-ES" dirty="0" smtClean="0"/>
              <a:t>Cuidado del Planeta como casa común y obra de Dios</a:t>
            </a:r>
          </a:p>
          <a:p>
            <a:pPr algn="just"/>
            <a:r>
              <a:rPr lang="es-ES" dirty="0" smtClean="0"/>
              <a:t>La cultura digital.</a:t>
            </a:r>
            <a:endParaRPr lang="es-ES" dirty="0"/>
          </a:p>
        </p:txBody>
      </p:sp>
      <p:sp>
        <p:nvSpPr>
          <p:cNvPr id="9" name="4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578588" cy="4777259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Mayor conciencia laical: vocación y </a:t>
            </a:r>
            <a:r>
              <a:rPr lang="es-ES" dirty="0" smtClean="0"/>
              <a:t>misión: centralidad entre los que sufren.</a:t>
            </a:r>
            <a:endParaRPr lang="es-ES" dirty="0" smtClean="0"/>
          </a:p>
          <a:p>
            <a:pPr algn="just"/>
            <a:r>
              <a:rPr lang="es-ES" dirty="0" smtClean="0"/>
              <a:t>Deseo de un encuentro más sincero con Cristo, que lleva a valorar la comunidad.</a:t>
            </a:r>
          </a:p>
          <a:p>
            <a:pPr algn="just"/>
            <a:r>
              <a:rPr lang="es-ES" dirty="0" smtClean="0"/>
              <a:t>Crecemos en </a:t>
            </a:r>
            <a:r>
              <a:rPr lang="es-ES" dirty="0" smtClean="0"/>
              <a:t>corresponsabilidad: ministerios laicales en el centro de la pastoral.</a:t>
            </a:r>
            <a:endParaRPr lang="es-ES" dirty="0" smtClean="0"/>
          </a:p>
          <a:p>
            <a:pPr algn="just"/>
            <a:r>
              <a:rPr lang="es-ES" dirty="0" smtClean="0"/>
              <a:t>Se valora la presencia del laicado en la tarea </a:t>
            </a:r>
            <a:r>
              <a:rPr lang="es-ES" dirty="0" smtClean="0"/>
              <a:t>evangelizadora.</a:t>
            </a:r>
            <a:endParaRPr lang="es-ES" dirty="0" smtClean="0"/>
          </a:p>
          <a:p>
            <a:pPr algn="just"/>
            <a:r>
              <a:rPr lang="es-ES" dirty="0" smtClean="0"/>
              <a:t>Aceptamos la autonomía de lo </a:t>
            </a:r>
            <a:r>
              <a:rPr lang="es-ES" dirty="0" smtClean="0"/>
              <a:t>temporal: </a:t>
            </a:r>
            <a:r>
              <a:rPr lang="es-ES" dirty="0" smtClean="0"/>
              <a:t>la fe se </a:t>
            </a:r>
            <a:r>
              <a:rPr lang="es-ES" dirty="0" smtClean="0"/>
              <a:t>ofrece.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Reconocemos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>
          <a:xfrm>
            <a:off x="4600239" y="404664"/>
            <a:ext cx="4292241" cy="64807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ES" sz="3200" dirty="0" smtClean="0"/>
              <a:t>Compleja presencia en el mundo</a:t>
            </a:r>
            <a:endParaRPr lang="es-ES" sz="3200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648730" y="1052736"/>
            <a:ext cx="4387766" cy="4896543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Ruptura entre fe y vida.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Excesivo dogmatismo.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Comunidades cerradas y poco acogedoras.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Escasa coordinación entre parroquias.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Falta de integración de los movimientos y asociaciones en la parroquias.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Cuesta entender la familia como célula evangelizadora.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Falta de líderes cristianos.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Falta de comprensión de la dimensión sociopolítica de la fe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2"/>
          </p:nvPr>
        </p:nvSpPr>
        <p:spPr>
          <a:solidFill>
            <a:schemeClr val="tx1"/>
          </a:solidFill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Clericalismo.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Escaso protagonismo de la mujer.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Falta de comprensión del significado de la vocación laical.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Resistencia al cambio.</a:t>
            </a: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solidFill>
                  <a:schemeClr val="bg1"/>
                </a:solidFill>
              </a:rPr>
              <a:t>Formación más plena y auténtica</a:t>
            </a:r>
          </a:p>
          <a:p>
            <a:pPr algn="just">
              <a:buFont typeface="Wingdings" pitchFamily="2" charset="2"/>
              <a:buChar char="§"/>
            </a:pPr>
            <a:endParaRPr lang="es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281444" y="332656"/>
            <a:ext cx="4290556" cy="7200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200" dirty="0" smtClean="0"/>
              <a:t>Comunidades cristianas </a:t>
            </a:r>
          </a:p>
          <a:p>
            <a:pPr algn="ctr"/>
            <a:r>
              <a:rPr lang="es-ES" sz="2200" dirty="0" smtClean="0"/>
              <a:t>debilitadas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Reconocemos signos de esperanza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smtClean="0"/>
              <a:t>Signos estimulantes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404664"/>
            <a:ext cx="4292241" cy="639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La Dificultad es un reto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074532" cy="394176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Compromiso vocacional y misionero del laicado.</a:t>
            </a:r>
          </a:p>
          <a:p>
            <a:pPr algn="just"/>
            <a:r>
              <a:rPr lang="es-ES" dirty="0" smtClean="0"/>
              <a:t>Conversión de personas alejadas.</a:t>
            </a:r>
          </a:p>
          <a:p>
            <a:pPr algn="just"/>
            <a:r>
              <a:rPr lang="es-ES" dirty="0" smtClean="0"/>
              <a:t>Compromiso por un mundo mejor y más justo.</a:t>
            </a:r>
          </a:p>
          <a:p>
            <a:pPr algn="just"/>
            <a:r>
              <a:rPr lang="es-ES" dirty="0" smtClean="0"/>
              <a:t>Buena valoración de entidades eclesiales </a:t>
            </a:r>
            <a:r>
              <a:rPr lang="es-ES" dirty="0" err="1" smtClean="0"/>
              <a:t>sociocaritativas</a:t>
            </a:r>
            <a:r>
              <a:rPr lang="es-ES" dirty="0" smtClean="0"/>
              <a:t>: Caritas y Manos Unidas.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Migraciones.</a:t>
            </a:r>
          </a:p>
          <a:p>
            <a:r>
              <a:rPr lang="es-ES" dirty="0" smtClean="0"/>
              <a:t>Qué ofrecemos al que busca.</a:t>
            </a:r>
          </a:p>
          <a:p>
            <a:r>
              <a:rPr lang="es-ES" dirty="0" smtClean="0"/>
              <a:t>Testimonio: salir de nosotros y de las comunidades.</a:t>
            </a:r>
          </a:p>
          <a:p>
            <a:r>
              <a:rPr lang="es-ES" dirty="0" smtClean="0"/>
              <a:t>Hacer un mensaje atractivo: coherencia entre fe-vida.</a:t>
            </a:r>
          </a:p>
          <a:p>
            <a:r>
              <a:rPr lang="es-ES" dirty="0" smtClean="0"/>
              <a:t>Pastoral de cercanía.</a:t>
            </a:r>
          </a:p>
          <a:p>
            <a:r>
              <a:rPr lang="es-ES" dirty="0" smtClean="0"/>
              <a:t>No nos aislemos.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interpretamos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s-ES" sz="2800" b="1" dirty="0" smtClean="0"/>
              <a:t>Dejémonos guiar por el Espíritu.</a:t>
            </a:r>
          </a:p>
          <a:p>
            <a:pPr algn="just"/>
            <a:r>
              <a:rPr lang="es-ES" sz="2800" b="1" dirty="0" smtClean="0"/>
              <a:t>Dios confía en nosotros, nos ama y nos pide ayuda.</a:t>
            </a:r>
          </a:p>
          <a:p>
            <a:pPr algn="just"/>
            <a:r>
              <a:rPr lang="es-ES" sz="2800" b="1" dirty="0" smtClean="0"/>
              <a:t>Hagamos espacio a una nueva perspectiva orientada al don de sí.</a:t>
            </a:r>
            <a:endParaRPr lang="es-ES" sz="2800" b="1" dirty="0"/>
          </a:p>
        </p:txBody>
      </p:sp>
      <p:pic>
        <p:nvPicPr>
          <p:cNvPr id="8" name="Picture 2" descr="Resultado de imagen de espiritu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060848"/>
            <a:ext cx="3727372" cy="2094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La vocación laical desde el don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smtClean="0"/>
              <a:t>Tu vida es para los demás 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ES" dirty="0" smtClean="0"/>
              <a:t>Dificultades para vivir la </a:t>
            </a:r>
          </a:p>
          <a:p>
            <a:pPr algn="ctr"/>
            <a:r>
              <a:rPr lang="es-ES" dirty="0" smtClean="0"/>
              <a:t>vocación laical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146540" cy="3941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ES" dirty="0" smtClean="0"/>
              <a:t>Soy una misión.</a:t>
            </a:r>
          </a:p>
          <a:p>
            <a:pPr algn="just"/>
            <a:r>
              <a:rPr lang="es-ES" dirty="0" smtClean="0"/>
              <a:t>Situar todas las vocaciones a la luz del bautismo y dentro del pueblo de Dios.</a:t>
            </a:r>
          </a:p>
          <a:p>
            <a:pPr algn="just"/>
            <a:r>
              <a:rPr lang="es-ES" dirty="0" smtClean="0"/>
              <a:t>Miramos la vocación a la luz de la fe.</a:t>
            </a:r>
          </a:p>
          <a:p>
            <a:pPr algn="just"/>
            <a:r>
              <a:rPr lang="es-ES" dirty="0" smtClean="0"/>
              <a:t>Vocación y amor: la familia.</a:t>
            </a:r>
          </a:p>
          <a:p>
            <a:pPr algn="just"/>
            <a:r>
              <a:rPr lang="es-ES" dirty="0" smtClean="0"/>
              <a:t>Vocación y trabajo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000" y="1316037"/>
            <a:ext cx="4392488" cy="39417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Contexto social.</a:t>
            </a:r>
          </a:p>
          <a:p>
            <a:pPr algn="just"/>
            <a:r>
              <a:rPr lang="es-ES" dirty="0" smtClean="0"/>
              <a:t>No asumimos nuestra misión.</a:t>
            </a:r>
          </a:p>
          <a:p>
            <a:pPr algn="just"/>
            <a:r>
              <a:rPr lang="es-ES" dirty="0" smtClean="0"/>
              <a:t>Rehuimos del testimonio de la fe.</a:t>
            </a:r>
          </a:p>
          <a:p>
            <a:pPr algn="just"/>
            <a:r>
              <a:rPr lang="es-ES" dirty="0" smtClean="0"/>
              <a:t>No nos vemos enviados al mundo por la Iglesia.</a:t>
            </a:r>
          </a:p>
          <a:p>
            <a:pPr algn="just"/>
            <a:r>
              <a:rPr lang="es-ES" dirty="0" smtClean="0"/>
              <a:t>Atomización del laicado.</a:t>
            </a:r>
          </a:p>
          <a:p>
            <a:pPr algn="just"/>
            <a:r>
              <a:rPr lang="es-ES" dirty="0" smtClean="0"/>
              <a:t>Falta de conversión personal: </a:t>
            </a:r>
            <a:r>
              <a:rPr lang="es-ES" b="1" dirty="0" smtClean="0"/>
              <a:t>LA TRANSFORMACIÓN EMPIE-ZA POR NOSOTROS</a:t>
            </a:r>
            <a:endParaRPr lang="es-E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dirty="0" smtClean="0"/>
              <a:t>POTENCIAR UNA ECLESIOLOGIA MISIONERA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ES" dirty="0" smtClean="0"/>
              <a:t>IMPULSO MISIONERO DESDE LA SINODALIDAD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RETOS DE LA SINODALIDAD MISIONERA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ES" dirty="0" smtClean="0"/>
              <a:t>Concibe la totalidad de la vida como misión.</a:t>
            </a:r>
          </a:p>
          <a:p>
            <a:r>
              <a:rPr lang="es-ES" dirty="0" smtClean="0"/>
              <a:t>El Evangelio es para todos.</a:t>
            </a:r>
          </a:p>
          <a:p>
            <a:r>
              <a:rPr lang="es-ES" dirty="0" smtClean="0"/>
              <a:t>Sitúa a Cristo en el centro.</a:t>
            </a:r>
          </a:p>
          <a:p>
            <a:r>
              <a:rPr lang="es-ES" dirty="0" smtClean="0"/>
              <a:t>La fe tenemos que hacerla vida.</a:t>
            </a:r>
          </a:p>
          <a:p>
            <a:r>
              <a:rPr lang="es-ES" dirty="0" smtClean="0"/>
              <a:t>Nuestras comunidades han de ser forjadoras de fraternidad.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Poner todo en manos de Dios: oración y sacramentos.</a:t>
            </a:r>
          </a:p>
          <a:p>
            <a:r>
              <a:rPr lang="es-ES" dirty="0" err="1" smtClean="0"/>
              <a:t>Desclericalizar</a:t>
            </a:r>
            <a:r>
              <a:rPr lang="es-ES" dirty="0" smtClean="0"/>
              <a:t> la pastoral: pastoral de conjunto.</a:t>
            </a:r>
          </a:p>
          <a:p>
            <a:r>
              <a:rPr lang="es-ES" dirty="0" smtClean="0"/>
              <a:t>Iglesia samaritana: testigos más que maestros.</a:t>
            </a:r>
          </a:p>
          <a:p>
            <a:r>
              <a:rPr lang="es-ES" dirty="0" smtClean="0"/>
              <a:t>La persona en el centro.</a:t>
            </a:r>
          </a:p>
          <a:p>
            <a:r>
              <a:rPr lang="es-ES" dirty="0" smtClean="0"/>
              <a:t>Doctrina social de la Iglesia.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Estamos en camino y somos enviados</a:t>
            </a: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281444" y="1061046"/>
            <a:ext cx="8106980" cy="5677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/>
              <a:t>Iglesia en misión al servicio de nuestro pueblo</a:t>
            </a:r>
            <a:endParaRPr lang="es-ES" b="1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2"/>
          </p:nvPr>
        </p:nvSpPr>
        <p:spPr>
          <a:xfrm>
            <a:off x="281444" y="1916832"/>
            <a:ext cx="4290556" cy="33409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i="1" dirty="0" smtClean="0"/>
              <a:t>Nuestra … </a:t>
            </a:r>
            <a:r>
              <a:rPr lang="es-ES" i="1" dirty="0" smtClean="0"/>
              <a:t>colaboración, como miembros del Pueblo de Dios, es indispensable para que la Iglesia pueda </a:t>
            </a:r>
            <a:r>
              <a:rPr lang="es-ES" b="1" i="1" dirty="0" smtClean="0"/>
              <a:t>hacerse presente en muchos ambientes y lugares </a:t>
            </a:r>
            <a:r>
              <a:rPr lang="es-ES" i="1" dirty="0" smtClean="0"/>
              <a:t>de primera importancia en la vida secular, como son las universidades, los medios de comunicación, la formación de la opinión pública, las orientaciones y tendencias en la vida laboral, económica, cultural y política” (Plan Pastoral, 12).</a:t>
            </a: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4"/>
          </p:nvPr>
        </p:nvSpPr>
        <p:spPr>
          <a:xfrm>
            <a:off x="4648730" y="2852936"/>
            <a:ext cx="4288536" cy="208823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smtClean="0"/>
              <a:t>Primer anuncio.</a:t>
            </a:r>
          </a:p>
          <a:p>
            <a:r>
              <a:rPr lang="es-ES" b="1" dirty="0" smtClean="0"/>
              <a:t>Acompañamiento.</a:t>
            </a:r>
          </a:p>
          <a:p>
            <a:r>
              <a:rPr lang="es-ES" b="1" dirty="0" smtClean="0"/>
              <a:t>Procesos formativos.</a:t>
            </a:r>
          </a:p>
          <a:p>
            <a:r>
              <a:rPr lang="es-ES" b="1" dirty="0" smtClean="0"/>
              <a:t>Presencia en la vida pública</a:t>
            </a:r>
            <a:r>
              <a:rPr lang="es-ES" dirty="0" smtClean="0"/>
              <a:t>.</a:t>
            </a:r>
          </a:p>
        </p:txBody>
      </p:sp>
      <p:sp>
        <p:nvSpPr>
          <p:cNvPr id="13" name="12 Flecha cuádruple"/>
          <p:cNvSpPr/>
          <p:nvPr/>
        </p:nvSpPr>
        <p:spPr>
          <a:xfrm>
            <a:off x="5868144" y="44624"/>
            <a:ext cx="3096344" cy="259228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Pueblo de Dios en salida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COMBINAMOS ACCIÓN-FORMACIÓN PARA SER Y VIVIR:</a:t>
            </a:r>
            <a:endParaRPr lang="es-ES" sz="280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72608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Laicos adultos en el fe.</a:t>
            </a:r>
          </a:p>
          <a:p>
            <a:r>
              <a:rPr lang="es-ES" dirty="0" smtClean="0"/>
              <a:t>Laicos que se sientan pequeños y humildes.</a:t>
            </a:r>
          </a:p>
          <a:p>
            <a:r>
              <a:rPr lang="es-ES" dirty="0" smtClean="0"/>
              <a:t>Lacos capaces de asumir el compromiso evangelizador.</a:t>
            </a:r>
          </a:p>
          <a:p>
            <a:r>
              <a:rPr lang="es-ES" dirty="0" smtClean="0"/>
              <a:t>Laicos libres y valientes.</a:t>
            </a:r>
          </a:p>
          <a:p>
            <a:r>
              <a:rPr lang="es-ES" dirty="0" smtClean="0"/>
              <a:t>Laicos con mucha humanidad.</a:t>
            </a:r>
          </a:p>
          <a:p>
            <a:r>
              <a:rPr lang="es-ES" dirty="0" smtClean="0"/>
              <a:t>Laicos en una comunidad cristiana.</a:t>
            </a:r>
          </a:p>
          <a:p>
            <a:r>
              <a:rPr lang="es-ES" dirty="0" smtClean="0"/>
              <a:t>Laicos creativos e innovadores.</a:t>
            </a:r>
          </a:p>
          <a:p>
            <a:r>
              <a:rPr lang="es-ES" dirty="0" smtClean="0"/>
              <a:t>Laicos en salida.</a:t>
            </a:r>
          </a:p>
          <a:p>
            <a:r>
              <a:rPr lang="es-ES" dirty="0" smtClean="0"/>
              <a:t>Laicos presentes en el mundo y en las periferias.</a:t>
            </a:r>
          </a:p>
          <a:p>
            <a:r>
              <a:rPr lang="es-ES" dirty="0" smtClean="0"/>
              <a:t>Laicos capaces de hacer una lectura creyente.</a:t>
            </a:r>
          </a:p>
          <a:p>
            <a:r>
              <a:rPr lang="es-ES" dirty="0" smtClean="0"/>
              <a:t>Laicos que hagan propia la tarea profética: anunciar y denunciar.</a:t>
            </a:r>
          </a:p>
          <a:p>
            <a:r>
              <a:rPr lang="es-ES" dirty="0" smtClean="0"/>
              <a:t>Laicos abiertos a la formación continua.</a:t>
            </a:r>
          </a:p>
          <a:p>
            <a:r>
              <a:rPr lang="es-ES" dirty="0" smtClean="0"/>
              <a:t>Laicos que no sean generalistas.</a:t>
            </a:r>
          </a:p>
          <a:p>
            <a:r>
              <a:rPr lang="es-ES" dirty="0" smtClean="0"/>
              <a:t>Laicos integradores.</a:t>
            </a:r>
          </a:p>
          <a:p>
            <a:r>
              <a:rPr lang="es-ES" dirty="0" smtClean="0"/>
              <a:t>Laicos que actúen, participen y colaboren.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8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dirty="0" smtClean="0"/>
              <a:t>Elegimos caminos de resurrección que conduzcan al anuncio y a  la misión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4313436" y="404664"/>
          <a:ext cx="5587156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1187152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/>
              <a:t>Encontrar cauces de crecimiento personal y comunitario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899592" y="1316037"/>
            <a:ext cx="7128792" cy="33370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Conversión personal: espiritualidad laical integral.</a:t>
            </a:r>
          </a:p>
          <a:p>
            <a:r>
              <a:rPr lang="es-ES" b="1" dirty="0" smtClean="0"/>
              <a:t>Contemplativos en acción.</a:t>
            </a:r>
          </a:p>
          <a:p>
            <a:r>
              <a:rPr lang="es-ES" b="1" dirty="0" smtClean="0"/>
              <a:t>Conversión comunitaria.</a:t>
            </a:r>
          </a:p>
          <a:p>
            <a:r>
              <a:rPr lang="es-ES" b="1" dirty="0" smtClean="0"/>
              <a:t>Fortalecer el sentido de comunidad, pertenencia e identidad.</a:t>
            </a:r>
          </a:p>
          <a:p>
            <a:r>
              <a:rPr lang="es-ES" b="1" dirty="0" smtClean="0"/>
              <a:t>Conversión pastoral y misionera.</a:t>
            </a:r>
          </a:p>
          <a:p>
            <a:r>
              <a:rPr lang="es-ES" b="1" dirty="0" smtClean="0"/>
              <a:t>Santidad misionera.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1187152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/>
              <a:t>Cuidar de manera especial algunos procesos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899592" y="332656"/>
            <a:ext cx="7704856" cy="5040559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25000">
                <a:schemeClr val="accent1">
                  <a:tint val="90000"/>
                  <a:shade val="70000"/>
                  <a:satMod val="220000"/>
                </a:schemeClr>
              </a:gs>
              <a:gs pos="50000">
                <a:schemeClr val="accent1">
                  <a:tint val="90000"/>
                  <a:shade val="58000"/>
                  <a:satMod val="225000"/>
                </a:schemeClr>
              </a:gs>
              <a:gs pos="65000">
                <a:schemeClr val="accent1">
                  <a:tint val="90000"/>
                  <a:shade val="58000"/>
                  <a:satMod val="225000"/>
                </a:schemeClr>
              </a:gs>
              <a:gs pos="80000">
                <a:schemeClr val="accent1">
                  <a:tint val="90000"/>
                  <a:shade val="69000"/>
                  <a:satMod val="220000"/>
                </a:schemeClr>
              </a:gs>
              <a:gs pos="100000">
                <a:schemeClr val="accent1">
                  <a:tint val="77000"/>
                  <a:shade val="80000"/>
                  <a:satMod val="23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Ser actores de la vida eclesial y no meros destinatarios.</a:t>
            </a:r>
          </a:p>
          <a:p>
            <a:r>
              <a:rPr lang="es-ES" b="1" dirty="0" smtClean="0"/>
              <a:t>Despertar la conciencia de corresponsabilidad.</a:t>
            </a:r>
          </a:p>
          <a:p>
            <a:r>
              <a:rPr lang="es-ES" b="1" dirty="0" smtClean="0"/>
              <a:t>Mejorar los espacios de participación existentes.</a:t>
            </a:r>
          </a:p>
          <a:p>
            <a:r>
              <a:rPr lang="es-ES" b="1" dirty="0" smtClean="0"/>
              <a:t>Reflexión sobre la participación en puestos directivos de las instituciones de la Iglesia.</a:t>
            </a:r>
          </a:p>
          <a:p>
            <a:endParaRPr lang="es-ES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1475656" y="620688"/>
            <a:ext cx="4392488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Impulsar la corresponsabilidad en el seno de la Iglesia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1187152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/>
              <a:t>Cuidar de manera especial algunos procesos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899592" y="332656"/>
            <a:ext cx="7704856" cy="5040559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25000">
                <a:schemeClr val="accent1">
                  <a:tint val="90000"/>
                  <a:shade val="70000"/>
                  <a:satMod val="220000"/>
                </a:schemeClr>
              </a:gs>
              <a:gs pos="50000">
                <a:schemeClr val="accent1">
                  <a:tint val="90000"/>
                  <a:shade val="58000"/>
                  <a:satMod val="225000"/>
                </a:schemeClr>
              </a:gs>
              <a:gs pos="65000">
                <a:schemeClr val="accent1">
                  <a:tint val="90000"/>
                  <a:shade val="58000"/>
                  <a:satMod val="225000"/>
                </a:schemeClr>
              </a:gs>
              <a:gs pos="80000">
                <a:schemeClr val="accent1">
                  <a:tint val="90000"/>
                  <a:shade val="69000"/>
                  <a:satMod val="220000"/>
                </a:schemeClr>
              </a:gs>
              <a:gs pos="100000">
                <a:schemeClr val="accent1">
                  <a:tint val="77000"/>
                  <a:shade val="80000"/>
                  <a:satMod val="23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pPr algn="just"/>
            <a:r>
              <a:rPr lang="es-ES" b="1" dirty="0" smtClean="0"/>
              <a:t>Estar en el mundo siendo luz.</a:t>
            </a:r>
          </a:p>
          <a:p>
            <a:pPr algn="just"/>
            <a:r>
              <a:rPr lang="es-ES" b="1" dirty="0" smtClean="0"/>
              <a:t>Potenciar nuestro compromiso.</a:t>
            </a:r>
          </a:p>
          <a:p>
            <a:pPr algn="just"/>
            <a:r>
              <a:rPr lang="es-ES" b="1" dirty="0" smtClean="0"/>
              <a:t>El evangelio de la familia (</a:t>
            </a:r>
            <a:r>
              <a:rPr lang="es-ES" i="1" dirty="0" err="1" smtClean="0"/>
              <a:t>Amoris</a:t>
            </a:r>
            <a:r>
              <a:rPr lang="es-ES" i="1" dirty="0" smtClean="0"/>
              <a:t> </a:t>
            </a:r>
            <a:r>
              <a:rPr lang="es-ES" i="1" dirty="0" err="1" smtClean="0"/>
              <a:t>laetitia</a:t>
            </a:r>
            <a:r>
              <a:rPr lang="es-ES" b="1" dirty="0" smtClean="0"/>
              <a:t>)</a:t>
            </a:r>
          </a:p>
          <a:p>
            <a:pPr algn="just"/>
            <a:r>
              <a:rPr lang="es-ES" b="1" dirty="0" smtClean="0"/>
              <a:t>La familia elemento nuclear en la educación de la fe.</a:t>
            </a:r>
          </a:p>
          <a:p>
            <a:pPr algn="just"/>
            <a:r>
              <a:rPr lang="es-ES" b="1" dirty="0" smtClean="0"/>
              <a:t>Convoquemos a procesos no a sacramentos (oración, palabra , sacramentos y formación integral y permanente.</a:t>
            </a:r>
          </a:p>
          <a:p>
            <a:pPr algn="just"/>
            <a:r>
              <a:rPr lang="es-ES" b="1" dirty="0" smtClean="0"/>
              <a:t>Cuidado de la casa común.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.</a:t>
            </a:r>
          </a:p>
          <a:p>
            <a:pPr algn="just"/>
            <a:endParaRPr lang="es-ES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1475656" y="620688"/>
            <a:ext cx="4392488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Asumir un mayor compromiso en el mundo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1187152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/>
              <a:t>Cuidar de manera especial algunos procesos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899592" y="332656"/>
            <a:ext cx="7704856" cy="5040559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25000">
                <a:schemeClr val="accent1">
                  <a:tint val="90000"/>
                  <a:shade val="70000"/>
                  <a:satMod val="220000"/>
                </a:schemeClr>
              </a:gs>
              <a:gs pos="50000">
                <a:schemeClr val="accent1">
                  <a:tint val="90000"/>
                  <a:shade val="58000"/>
                  <a:satMod val="225000"/>
                </a:schemeClr>
              </a:gs>
              <a:gs pos="65000">
                <a:schemeClr val="accent1">
                  <a:tint val="90000"/>
                  <a:shade val="58000"/>
                  <a:satMod val="225000"/>
                </a:schemeClr>
              </a:gs>
              <a:gs pos="80000">
                <a:schemeClr val="accent1">
                  <a:tint val="90000"/>
                  <a:shade val="69000"/>
                  <a:satMod val="220000"/>
                </a:schemeClr>
              </a:gs>
              <a:gs pos="100000">
                <a:schemeClr val="accent1">
                  <a:tint val="77000"/>
                  <a:shade val="80000"/>
                  <a:satMod val="23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pPr algn="just"/>
            <a:r>
              <a:rPr lang="es-ES" b="1" dirty="0" smtClean="0"/>
              <a:t>Integrar formación y acción.</a:t>
            </a:r>
          </a:p>
          <a:p>
            <a:pPr algn="just"/>
            <a:r>
              <a:rPr lang="es-ES" b="1" dirty="0" smtClean="0"/>
              <a:t>La potenciación del apostolado asociado es vía de impulsar los procesos.</a:t>
            </a:r>
          </a:p>
          <a:p>
            <a:pPr algn="just"/>
            <a:r>
              <a:rPr lang="es-ES" b="1" dirty="0" smtClean="0"/>
              <a:t>Vivir en serio la llamada a la SANTIDAD es camino seguro para llevar a cabo nuestra </a:t>
            </a:r>
            <a:r>
              <a:rPr lang="es-ES" b="1" dirty="0" smtClean="0"/>
              <a:t>misión (</a:t>
            </a:r>
            <a:r>
              <a:rPr lang="es-ES" b="1" dirty="0" err="1" smtClean="0"/>
              <a:t>Gaudete</a:t>
            </a:r>
            <a:r>
              <a:rPr lang="es-ES" b="1" dirty="0" smtClean="0"/>
              <a:t> et </a:t>
            </a:r>
            <a:r>
              <a:rPr lang="es-ES" b="1" dirty="0" err="1" smtClean="0"/>
              <a:t>exultate</a:t>
            </a:r>
            <a:r>
              <a:rPr lang="es-ES" b="1" dirty="0" smtClean="0"/>
              <a:t>)</a:t>
            </a:r>
            <a:endParaRPr lang="es-ES" b="1" dirty="0" smtClean="0"/>
          </a:p>
          <a:p>
            <a:pPr algn="just"/>
            <a:r>
              <a:rPr lang="es-ES" b="1" dirty="0" smtClean="0"/>
              <a:t>.</a:t>
            </a:r>
          </a:p>
          <a:p>
            <a:pPr algn="just"/>
            <a:endParaRPr lang="es-ES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1475656" y="620688"/>
            <a:ext cx="4392488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Ofrecer una renovada formación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Algún texto de referencia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40000" lnSpcReduction="20000"/>
          </a:bodyPr>
          <a:lstStyle/>
          <a:p>
            <a:r>
              <a:rPr lang="es-ES" sz="3500" b="1" dirty="0" smtClean="0">
                <a:hlinkClick r:id="rId2"/>
              </a:rPr>
              <a:t>Instrumento de trabajo para la preparación del Congreso de Laicos.</a:t>
            </a:r>
            <a:endParaRPr lang="es-ES" sz="3500" b="1" dirty="0" smtClean="0"/>
          </a:p>
          <a:p>
            <a:endParaRPr lang="es-ES" sz="3500" b="1" dirty="0" smtClean="0"/>
          </a:p>
          <a:p>
            <a:r>
              <a:rPr lang="es-ES" sz="3500" b="1" dirty="0" smtClean="0"/>
              <a:t>Concilio </a:t>
            </a:r>
            <a:r>
              <a:rPr lang="es-ES" sz="3500" b="1" dirty="0" smtClean="0"/>
              <a:t>Vaticano II</a:t>
            </a:r>
            <a:endParaRPr lang="es-ES" sz="3500" dirty="0" smtClean="0"/>
          </a:p>
          <a:p>
            <a:pPr lvl="0"/>
            <a:r>
              <a:rPr lang="es-ES" sz="3500" u="sng" dirty="0" smtClean="0">
                <a:hlinkClick r:id="rId3"/>
              </a:rPr>
              <a:t>Constitución dogmática sobre la Iglesia </a:t>
            </a:r>
            <a:r>
              <a:rPr lang="es-ES" sz="3500" i="1" u="sng" dirty="0" smtClean="0">
                <a:hlinkClick r:id="rId3"/>
              </a:rPr>
              <a:t>Lumen </a:t>
            </a:r>
            <a:r>
              <a:rPr lang="es-ES" sz="3500" i="1" u="sng" dirty="0" err="1" smtClean="0">
                <a:hlinkClick r:id="rId3"/>
              </a:rPr>
              <a:t>Gentium</a:t>
            </a:r>
            <a:r>
              <a:rPr lang="es-ES" sz="3500" dirty="0" smtClean="0"/>
              <a:t>, </a:t>
            </a:r>
            <a:r>
              <a:rPr lang="es-ES" sz="3500" dirty="0" err="1" smtClean="0"/>
              <a:t>nn</a:t>
            </a:r>
            <a:r>
              <a:rPr lang="es-ES" sz="3500" dirty="0" smtClean="0"/>
              <a:t>. 9-17; 30-38; 39-42</a:t>
            </a:r>
          </a:p>
          <a:p>
            <a:pPr lvl="0"/>
            <a:r>
              <a:rPr lang="es-ES" sz="3500" u="sng" dirty="0" smtClean="0">
                <a:hlinkClick r:id="rId4"/>
              </a:rPr>
              <a:t>Constitución pastoral sobre la Iglesia en el mundo actual</a:t>
            </a:r>
            <a:r>
              <a:rPr lang="es-ES" sz="3500" i="1" u="sng" dirty="0" smtClean="0">
                <a:hlinkClick r:id="rId4"/>
              </a:rPr>
              <a:t> Gaudium et </a:t>
            </a:r>
            <a:r>
              <a:rPr lang="es-ES" sz="3500" i="1" u="sng" dirty="0" err="1" smtClean="0">
                <a:hlinkClick r:id="rId4"/>
              </a:rPr>
              <a:t>Spes</a:t>
            </a:r>
            <a:r>
              <a:rPr lang="es-ES" sz="3500" dirty="0" smtClean="0"/>
              <a:t>, n. 43</a:t>
            </a:r>
          </a:p>
          <a:p>
            <a:pPr lvl="0"/>
            <a:r>
              <a:rPr lang="es-ES" sz="3500" u="sng" dirty="0" smtClean="0">
                <a:hlinkClick r:id="rId5"/>
              </a:rPr>
              <a:t>Decreto sobre el apostolado de los laicos</a:t>
            </a:r>
            <a:r>
              <a:rPr lang="es-ES" sz="3500" b="1" i="1" u="sng" dirty="0" smtClean="0">
                <a:hlinkClick r:id="rId5"/>
              </a:rPr>
              <a:t> </a:t>
            </a:r>
            <a:r>
              <a:rPr lang="es-ES" sz="3500" i="1" u="sng" dirty="0" err="1" smtClean="0">
                <a:hlinkClick r:id="rId5"/>
              </a:rPr>
              <a:t>Apostolicam</a:t>
            </a:r>
            <a:r>
              <a:rPr lang="es-ES" sz="3500" i="1" u="sng" dirty="0" smtClean="0">
                <a:hlinkClick r:id="rId5"/>
              </a:rPr>
              <a:t> </a:t>
            </a:r>
            <a:r>
              <a:rPr lang="es-ES" sz="3500" i="1" u="sng" dirty="0" err="1" smtClean="0">
                <a:hlinkClick r:id="rId5"/>
              </a:rPr>
              <a:t>Actuositatem</a:t>
            </a:r>
            <a:endParaRPr lang="es-ES" sz="3500" dirty="0" smtClean="0"/>
          </a:p>
          <a:p>
            <a:pPr lvl="0"/>
            <a:r>
              <a:rPr lang="es-ES" sz="3500" dirty="0" smtClean="0"/>
              <a:t> </a:t>
            </a:r>
            <a:r>
              <a:rPr lang="es-ES" sz="3500" b="1" i="1" u="sng" dirty="0" smtClean="0">
                <a:hlinkClick r:id="rId6"/>
              </a:rPr>
              <a:t>Código de Derecho Canónico</a:t>
            </a:r>
            <a:r>
              <a:rPr lang="es-ES" sz="3500" dirty="0" smtClean="0"/>
              <a:t>, 1983,  224-231, 298-329</a:t>
            </a:r>
          </a:p>
          <a:p>
            <a:pPr lvl="0"/>
            <a:r>
              <a:rPr lang="es-ES" sz="3500" dirty="0" smtClean="0"/>
              <a:t> </a:t>
            </a:r>
            <a:r>
              <a:rPr lang="es-ES" sz="3500" b="1" i="1" u="sng" dirty="0" smtClean="0">
                <a:hlinkClick r:id="rId7"/>
              </a:rPr>
              <a:t>Catecismo de la Iglesia Católica</a:t>
            </a:r>
            <a:r>
              <a:rPr lang="es-ES" sz="3500" dirty="0" smtClean="0"/>
              <a:t>, 1992, 871-873; 897-913</a:t>
            </a:r>
          </a:p>
          <a:p>
            <a:r>
              <a:rPr lang="es-ES" sz="3500" dirty="0" smtClean="0"/>
              <a:t> </a:t>
            </a:r>
          </a:p>
          <a:p>
            <a:r>
              <a:rPr lang="es-ES" sz="3500" b="1" dirty="0" smtClean="0"/>
              <a:t>Magisterio Pontificio</a:t>
            </a:r>
            <a:endParaRPr lang="es-ES" sz="3500" dirty="0" smtClean="0"/>
          </a:p>
          <a:p>
            <a:pPr lvl="0"/>
            <a:r>
              <a:rPr lang="es-ES" sz="3500" u="sng" dirty="0" smtClean="0">
                <a:hlinkClick r:id="rId8"/>
              </a:rPr>
              <a:t>JUAN PABLO II, Exhortación Apostólica Post-Sinodal </a:t>
            </a:r>
            <a:r>
              <a:rPr lang="es-ES" sz="3500" i="1" u="sng" dirty="0" err="1" smtClean="0">
                <a:hlinkClick r:id="rId8"/>
              </a:rPr>
              <a:t>Christifideles</a:t>
            </a:r>
            <a:r>
              <a:rPr lang="es-ES" sz="3500" i="1" u="sng" dirty="0" smtClean="0">
                <a:hlinkClick r:id="rId8"/>
              </a:rPr>
              <a:t> </a:t>
            </a:r>
            <a:r>
              <a:rPr lang="es-ES" sz="3500" i="1" u="sng" dirty="0" err="1" smtClean="0">
                <a:hlinkClick r:id="rId8"/>
              </a:rPr>
              <a:t>Laici</a:t>
            </a:r>
            <a:r>
              <a:rPr lang="es-ES" sz="3500" u="sng" dirty="0" smtClean="0">
                <a:hlinkClick r:id="rId8"/>
              </a:rPr>
              <a:t> sobre vocación y misión de los laicos en la Iglesia y en el mundo</a:t>
            </a:r>
            <a:endParaRPr lang="es-ES" sz="3500" dirty="0" smtClean="0"/>
          </a:p>
          <a:p>
            <a:pPr lvl="0"/>
            <a:r>
              <a:rPr lang="es-ES" sz="3500" u="sng" dirty="0" smtClean="0">
                <a:hlinkClick r:id="rId9"/>
              </a:rPr>
              <a:t>JUAN PABLO II, Carta Apostólica </a:t>
            </a:r>
            <a:r>
              <a:rPr lang="es-ES" sz="3500" u="sng" dirty="0" err="1" smtClean="0">
                <a:hlinkClick r:id="rId9"/>
              </a:rPr>
              <a:t>Mulieris</a:t>
            </a:r>
            <a:r>
              <a:rPr lang="es-ES" sz="3500" u="sng" dirty="0" smtClean="0">
                <a:hlinkClick r:id="rId9"/>
              </a:rPr>
              <a:t> </a:t>
            </a:r>
            <a:r>
              <a:rPr lang="es-ES" sz="3500" u="sng" dirty="0" err="1" smtClean="0">
                <a:hlinkClick r:id="rId9"/>
              </a:rPr>
              <a:t>Dignitatem</a:t>
            </a:r>
            <a:r>
              <a:rPr lang="es-ES" sz="3500" u="sng" dirty="0" smtClean="0">
                <a:hlinkClick r:id="rId9"/>
              </a:rPr>
              <a:t> sobre la dignidad y la vocación de la mujer</a:t>
            </a:r>
            <a:br>
              <a:rPr lang="es-ES" sz="3500" u="sng" dirty="0" smtClean="0">
                <a:hlinkClick r:id="rId9"/>
              </a:rPr>
            </a:br>
            <a:endParaRPr lang="es-ES" sz="3500" dirty="0" smtClean="0"/>
          </a:p>
          <a:p>
            <a:r>
              <a:rPr lang="es-ES" sz="3500" b="1" dirty="0" smtClean="0"/>
              <a:t>Conferencia Episcopal España</a:t>
            </a:r>
            <a:endParaRPr lang="es-ES" sz="3500" dirty="0" smtClean="0"/>
          </a:p>
          <a:p>
            <a:pPr lvl="0"/>
            <a:r>
              <a:rPr lang="es-ES" sz="3500" u="sng" dirty="0" smtClean="0">
                <a:hlinkClick r:id="rId10"/>
              </a:rPr>
              <a:t>Laicos Misioneros</a:t>
            </a:r>
            <a:endParaRPr lang="es-ES" sz="3500" dirty="0" smtClean="0"/>
          </a:p>
          <a:p>
            <a:pPr lvl="0"/>
            <a:r>
              <a:rPr lang="es-ES" sz="3500" u="sng" dirty="0" smtClean="0">
                <a:hlinkClick r:id="rId11"/>
              </a:rPr>
              <a:t>Los cristianos laicos, Iglesia en el mundo</a:t>
            </a:r>
            <a:endParaRPr lang="es-ES" sz="3500" dirty="0" smtClean="0"/>
          </a:p>
          <a:p>
            <a:r>
              <a:rPr lang="es-ES" sz="3500" b="1" dirty="0" smtClean="0"/>
              <a:t> </a:t>
            </a:r>
            <a:endParaRPr lang="es-ES" sz="3500" dirty="0" smtClean="0"/>
          </a:p>
          <a:p>
            <a:r>
              <a:rPr lang="es-ES" sz="3500" b="1" dirty="0" smtClean="0"/>
              <a:t>D. Julián Barrio</a:t>
            </a:r>
            <a:r>
              <a:rPr lang="es-ES" sz="3500" dirty="0" smtClean="0"/>
              <a:t>.</a:t>
            </a:r>
          </a:p>
          <a:p>
            <a:pPr lvl="0"/>
            <a:r>
              <a:rPr lang="es-ES" sz="3500" dirty="0" smtClean="0"/>
              <a:t>Carta Pastoral en el Día de la Acción Católica y Apostolado Seglar 2019</a:t>
            </a:r>
            <a:r>
              <a:rPr lang="es-ES" sz="3500" u="sng" dirty="0" smtClean="0">
                <a:hlinkClick r:id="rId12"/>
              </a:rPr>
              <a:t>: </a:t>
            </a:r>
            <a:r>
              <a:rPr lang="es-ES" sz="3500" i="1" u="sng" dirty="0" smtClean="0">
                <a:hlinkClick r:id="rId12"/>
              </a:rPr>
              <a:t>Un laicado en misión…. Preparando el Congreso Nacional de Laicos</a:t>
            </a:r>
            <a:r>
              <a:rPr lang="es-ES" u="sng" dirty="0" smtClean="0">
                <a:hlinkClick r:id="rId12"/>
              </a:rPr>
              <a:t>.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Resultado de imagen de laicado en acció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81533" y="1674286"/>
            <a:ext cx="5333334" cy="4285715"/>
          </a:xfrm>
          <a:prstGeom prst="rect">
            <a:avLst/>
          </a:prstGeom>
          <a:noFill/>
        </p:spPr>
      </p:pic>
      <p:sp>
        <p:nvSpPr>
          <p:cNvPr id="52226" name="AutoShape 2" descr="Resultado de imagen de laicado en acci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2228" name="AutoShape 4" descr="Resultado de imagen de laicado en acci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3" name="Picture 10" descr="Resultado de imagen de instrumento de trabajo congreso de laicos"/>
          <p:cNvPicPr>
            <a:picLocks noChangeAspect="1" noChangeArrowheads="1"/>
          </p:cNvPicPr>
          <p:nvPr/>
        </p:nvPicPr>
        <p:blipFill>
          <a:blip r:embed="rId3" cstate="print"/>
          <a:srcRect b="32804"/>
          <a:stretch>
            <a:fillRect/>
          </a:stretch>
        </p:blipFill>
        <p:spPr bwMode="auto">
          <a:xfrm>
            <a:off x="4499992" y="2708920"/>
            <a:ext cx="2802205" cy="2952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9" name="8 Rectángulo"/>
          <p:cNvSpPr/>
          <p:nvPr/>
        </p:nvSpPr>
        <p:spPr>
          <a:xfrm>
            <a:off x="5163700" y="6084004"/>
            <a:ext cx="3642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hlinkClick r:id="rId4"/>
              </a:rPr>
              <a:t>http://laicosarchicompostela.com</a:t>
            </a:r>
            <a:r>
              <a:rPr lang="es-ES" dirty="0" smtClean="0">
                <a:hlinkClick r:id="rId4"/>
              </a:rPr>
              <a:t>/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1331168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Impulsar la conversión pastoral y misionera …..</a:t>
            </a:r>
            <a:r>
              <a:rPr lang="es-ES" sz="2800" b="1" cap="none" dirty="0" smtClean="0"/>
              <a:t>para acompañar en sus anhelos y necesidades</a:t>
            </a:r>
            <a:r>
              <a:rPr lang="es-ES" sz="2800" b="1" dirty="0" smtClean="0"/>
              <a:t>…</a:t>
            </a:r>
            <a:endParaRPr lang="es-ES" sz="2800" b="1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722604" cy="3941763"/>
          </a:xfrm>
        </p:spPr>
        <p:txBody>
          <a:bodyPr>
            <a:normAutofit/>
          </a:bodyPr>
          <a:lstStyle/>
          <a:p>
            <a:pPr algn="just"/>
            <a:endParaRPr lang="es-ES" sz="2200" dirty="0" smtClean="0"/>
          </a:p>
          <a:p>
            <a:pPr algn="just"/>
            <a:r>
              <a:rPr lang="es-ES" sz="2200" dirty="0" smtClean="0"/>
              <a:t>Tomar conciencia de la vocación bautismal.</a:t>
            </a:r>
          </a:p>
          <a:p>
            <a:pPr algn="just"/>
            <a:r>
              <a:rPr lang="es-ES" sz="2200" dirty="0" smtClean="0"/>
              <a:t>Potenciar la caridad.</a:t>
            </a:r>
          </a:p>
          <a:p>
            <a:pPr algn="just"/>
            <a:r>
              <a:rPr lang="es-ES" sz="2200" dirty="0" smtClean="0"/>
              <a:t>Transmitir, desde el discernimiento, una mirada de esperanza ante los desafíos.</a:t>
            </a:r>
          </a:p>
          <a:p>
            <a:pPr algn="just"/>
            <a:r>
              <a:rPr lang="es-ES" sz="2200" dirty="0" smtClean="0"/>
              <a:t>Ser espacio de comunión.</a:t>
            </a:r>
          </a:p>
          <a:p>
            <a:pPr algn="just"/>
            <a:r>
              <a:rPr lang="es-ES" sz="2200" dirty="0" smtClean="0"/>
              <a:t>Visibilizar la realidad del laicado.</a:t>
            </a:r>
            <a:endParaRPr lang="es-ES" sz="2200" dirty="0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5292080" y="1316037"/>
            <a:ext cx="3645186" cy="39417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Dar voz al laicado.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Vivir la </a:t>
            </a:r>
            <a:r>
              <a:rPr lang="es-ES" dirty="0" err="1" smtClean="0"/>
              <a:t>sinodalidad</a:t>
            </a:r>
            <a:r>
              <a:rPr lang="es-ES" dirty="0" smtClean="0"/>
              <a:t> y la corresponsabilidad laical.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Ejercitar el discernimiento.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Promover la cultura del encuentro.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Impulsar un laicado alegre y en salida.</a:t>
            </a:r>
            <a:endParaRPr lang="es-ES" dirty="0"/>
          </a:p>
        </p:txBody>
      </p:sp>
      <p:sp>
        <p:nvSpPr>
          <p:cNvPr id="14" name="13 Llamada de flecha hacia abajo"/>
          <p:cNvSpPr/>
          <p:nvPr/>
        </p:nvSpPr>
        <p:spPr>
          <a:xfrm>
            <a:off x="251520" y="620688"/>
            <a:ext cx="4680520" cy="1008112"/>
          </a:xfrm>
          <a:prstGeom prst="downArrowCallou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OBJETIVOS ESPECÍFICOS</a:t>
            </a:r>
            <a:endParaRPr lang="es-ES" dirty="0"/>
          </a:p>
        </p:txBody>
      </p:sp>
      <p:sp>
        <p:nvSpPr>
          <p:cNvPr id="16" name="15 Llamada de flecha hacia abajo"/>
          <p:cNvSpPr/>
          <p:nvPr/>
        </p:nvSpPr>
        <p:spPr>
          <a:xfrm>
            <a:off x="5580112" y="404664"/>
            <a:ext cx="2880320" cy="1368152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CLAVES DE FONDO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Provincias eclesiásticas (70 diócesis, 14 archidiócesis) 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2890663" cy="4800600"/>
          </a:xfrm>
        </p:spPr>
        <p:txBody>
          <a:bodyPr>
            <a:normAutofit/>
          </a:bodyPr>
          <a:lstStyle/>
          <a:p>
            <a:pPr lvl="0" algn="just"/>
            <a:r>
              <a:rPr lang="es-ES" sz="1800" dirty="0" smtClean="0">
                <a:latin typeface="Comic Sans MS" pitchFamily="66" charset="0"/>
              </a:rPr>
              <a:t>Así queda reflejado "de manera reiterada" en las aportaciones de las diócesis, congregaciones, movimientos y </a:t>
            </a:r>
            <a:r>
              <a:rPr lang="es-ES" sz="1800" dirty="0" err="1" smtClean="0">
                <a:latin typeface="Comic Sans MS" pitchFamily="66" charset="0"/>
              </a:rPr>
              <a:t>asoci-aciones</a:t>
            </a:r>
            <a:r>
              <a:rPr lang="es-ES" sz="1800" dirty="0" smtClean="0">
                <a:latin typeface="Comic Sans MS" pitchFamily="66" charset="0"/>
              </a:rPr>
              <a:t> católicas que han participado en la </a:t>
            </a:r>
            <a:r>
              <a:rPr lang="es-ES" sz="1800" dirty="0" err="1" smtClean="0">
                <a:latin typeface="Comic Sans MS" pitchFamily="66" charset="0"/>
              </a:rPr>
              <a:t>elabo</a:t>
            </a:r>
            <a:r>
              <a:rPr lang="es-ES" sz="1800" dirty="0" smtClean="0">
                <a:latin typeface="Comic Sans MS" pitchFamily="66" charset="0"/>
              </a:rPr>
              <a:t>-ración de este </a:t>
            </a:r>
            <a:r>
              <a:rPr lang="es-ES" sz="1800" dirty="0" err="1" smtClean="0">
                <a:latin typeface="Comic Sans MS" pitchFamily="66" charset="0"/>
              </a:rPr>
              <a:t>docu-mento</a:t>
            </a:r>
            <a:r>
              <a:rPr lang="es-ES" sz="1800" dirty="0" smtClean="0">
                <a:latin typeface="Comic Sans MS" pitchFamily="66" charset="0"/>
              </a:rPr>
              <a:t>. En concreto, el </a:t>
            </a:r>
            <a:r>
              <a:rPr lang="es-ES" sz="1800" dirty="0" err="1" smtClean="0">
                <a:latin typeface="Comic Sans MS" pitchFamily="66" charset="0"/>
              </a:rPr>
              <a:t>Instrumentum</a:t>
            </a:r>
            <a:r>
              <a:rPr lang="es-ES" sz="1800" dirty="0" smtClean="0">
                <a:latin typeface="Comic Sans MS" pitchFamily="66" charset="0"/>
              </a:rPr>
              <a:t> </a:t>
            </a:r>
            <a:r>
              <a:rPr lang="es-ES" sz="1800" dirty="0" err="1" smtClean="0">
                <a:latin typeface="Comic Sans MS" pitchFamily="66" charset="0"/>
              </a:rPr>
              <a:t>Laboris</a:t>
            </a:r>
            <a:r>
              <a:rPr lang="es-ES" sz="1800" dirty="0" smtClean="0">
                <a:latin typeface="Comic Sans MS" pitchFamily="66" charset="0"/>
              </a:rPr>
              <a:t> recoge las </a:t>
            </a:r>
            <a:r>
              <a:rPr lang="es-ES" sz="1800" b="1" dirty="0" smtClean="0">
                <a:latin typeface="Comic Sans MS" pitchFamily="66" charset="0"/>
              </a:rPr>
              <a:t>aportaciones de 2.485 grupos</a:t>
            </a:r>
            <a:r>
              <a:rPr lang="es-ES" sz="1800" dirty="0" smtClean="0">
                <a:latin typeface="Comic Sans MS" pitchFamily="66" charset="0"/>
              </a:rPr>
              <a:t>, integrados por más de </a:t>
            </a:r>
            <a:r>
              <a:rPr lang="es-ES" sz="1800" b="1" dirty="0" smtClean="0">
                <a:latin typeface="Comic Sans MS" pitchFamily="66" charset="0"/>
              </a:rPr>
              <a:t>37.000 personas</a:t>
            </a:r>
            <a:r>
              <a:rPr lang="es-ES" sz="1800" dirty="0" smtClean="0">
                <a:latin typeface="Comic Sans MS" pitchFamily="66" charset="0"/>
              </a:rPr>
              <a:t>, de toda la geografía española.</a:t>
            </a:r>
          </a:p>
          <a:p>
            <a:endParaRPr lang="es-ES" sz="1800" dirty="0">
              <a:latin typeface="Comic Sans MS" pitchFamily="66" charset="0"/>
            </a:endParaRPr>
          </a:p>
        </p:txBody>
      </p:sp>
      <p:sp>
        <p:nvSpPr>
          <p:cNvPr id="28674" name="AutoShape 2" descr="Resultado de imagen de mapa de las diocesis de españa"/>
          <p:cNvSpPr>
            <a:spLocks noChangeAspect="1" noChangeArrowheads="1"/>
          </p:cNvSpPr>
          <p:nvPr/>
        </p:nvSpPr>
        <p:spPr bwMode="auto">
          <a:xfrm>
            <a:off x="155575" y="-2057400"/>
            <a:ext cx="5162550" cy="4295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Picture 4" descr="https://www.conferenciaepiscopal.es/wp-content/uploads/2019/06/map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873262"/>
            <a:ext cx="5135562" cy="4273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Resultado de imagen de instrumento de trabajo congreso de la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28" name="AutoShape 4" descr="Resultado de imagen de instrumento de trabajo congreso de la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630" name="AutoShape 6" descr="Resultado de imagen de instrumento de trabajo congreso de la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14" name="13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304800" y="476672"/>
          <a:ext cx="4191000" cy="5847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 descr="Resultado de imagen de metodo leer bibl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 cstate="print"/>
          <a:srcRect l="2790" t="1839" r="16311" b="33782"/>
          <a:stretch>
            <a:fillRect/>
          </a:stretch>
        </p:blipFill>
        <p:spPr bwMode="auto">
          <a:xfrm>
            <a:off x="4211960" y="2564904"/>
            <a:ext cx="3938227" cy="236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es-ES" b="1" dirty="0" smtClean="0"/>
              <a:t>Misión del documento</a:t>
            </a:r>
            <a:r>
              <a:rPr lang="es-ES" dirty="0" smtClean="0"/>
              <a:t>:</a:t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1052736"/>
          <a:ext cx="86868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 rot="21280746">
            <a:off x="2205631" y="3496087"/>
            <a:ext cx="458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CONGRESO</a:t>
            </a:r>
            <a:endParaRPr lang="es-ES" sz="3200" b="1" dirty="0"/>
          </a:p>
        </p:txBody>
      </p:sp>
      <p:sp>
        <p:nvSpPr>
          <p:cNvPr id="10" name="9 Elipse"/>
          <p:cNvSpPr/>
          <p:nvPr/>
        </p:nvSpPr>
        <p:spPr>
          <a:xfrm>
            <a:off x="4211960" y="1124744"/>
            <a:ext cx="4392488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Misión del documento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680520" cy="4724400"/>
          </a:xfrm>
        </p:spPr>
        <p:txBody>
          <a:bodyPr/>
          <a:lstStyle/>
          <a:p>
            <a:pPr lvl="0"/>
            <a:endParaRPr lang="es-ES" dirty="0" smtClean="0"/>
          </a:p>
          <a:p>
            <a:pPr lvl="0" algn="just"/>
            <a:r>
              <a:rPr lang="es-ES" dirty="0" smtClean="0"/>
              <a:t>Los grupos que trabajaron el documento-cuestionario y formularon propuestas, reflexionemos sobre el mismo y ver como incorporamos las </a:t>
            </a:r>
            <a:r>
              <a:rPr lang="es-ES" dirty="0" err="1" smtClean="0"/>
              <a:t>propues</a:t>
            </a:r>
            <a:r>
              <a:rPr lang="es-ES" dirty="0" smtClean="0"/>
              <a:t>-tas y procesos que se plantean.</a:t>
            </a:r>
          </a:p>
          <a:p>
            <a:endParaRPr lang="es-ES" dirty="0"/>
          </a:p>
        </p:txBody>
      </p:sp>
      <p:pic>
        <p:nvPicPr>
          <p:cNvPr id="7" name="Picture 2" descr="Resultado de imagen de grupos reflex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900" y="2514600"/>
            <a:ext cx="3810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b="1" dirty="0" smtClean="0"/>
              <a:t>ESTAMOS VIVIENDO UNA EXPERIENCIA DE ESPIRITU</a:t>
            </a:r>
            <a:endParaRPr lang="es-ES" sz="28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b="1" dirty="0" smtClean="0"/>
          </a:p>
          <a:p>
            <a:r>
              <a:rPr lang="es-ES" b="1" dirty="0" smtClean="0"/>
              <a:t>Este camino que estamos recorriendo es un proceso: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pPr marL="514350" indent="-514350">
              <a:buFont typeface="+mj-lt"/>
              <a:buAutoNum type="arabicPeriod"/>
            </a:pPr>
            <a:r>
              <a:rPr lang="es-ES" sz="2800" b="1" dirty="0" smtClean="0">
                <a:latin typeface="Wide Latin" pitchFamily="18" charset="0"/>
              </a:rPr>
              <a:t>SINODAL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b="1" dirty="0" smtClean="0">
                <a:latin typeface="Wide Latin" pitchFamily="18" charset="0"/>
              </a:rPr>
              <a:t>ESPIRITUAL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b="1" dirty="0" smtClean="0">
                <a:latin typeface="Wide Latin" pitchFamily="18" charset="0"/>
              </a:rPr>
              <a:t>DE DISCERNIMIENTO</a:t>
            </a:r>
            <a:endParaRPr lang="es-ES" sz="2800" b="1" dirty="0">
              <a:latin typeface="Wide Lati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329</TotalTime>
  <Words>1404</Words>
  <Application>Microsoft Office PowerPoint</Application>
  <PresentationFormat>Presentación en pantalla (4:3)</PresentationFormat>
  <Paragraphs>246</Paragraphs>
  <Slides>27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Viajes</vt:lpstr>
      <vt:lpstr>Coruña y Santiago, 27 y 28 de enero 2020 Madrid, 14-16 de febrero 2020</vt:lpstr>
      <vt:lpstr>Estamos en camino y somos enviados</vt:lpstr>
      <vt:lpstr>Impulsar la conversión pastoral y misionera …..para acompañar en sus anhelos y necesidades…</vt:lpstr>
      <vt:lpstr>Provincias eclesiásticas (70 diócesis, 14 archidiócesis) </vt:lpstr>
      <vt:lpstr>Diapositiva 5</vt:lpstr>
      <vt:lpstr>Diapositiva 6</vt:lpstr>
      <vt:lpstr>Misión del documento: </vt:lpstr>
      <vt:lpstr>Misión del documento</vt:lpstr>
      <vt:lpstr>ESTAMOS VIVIENDO UNA EXPERIENCIA DE ESPIRITU</vt:lpstr>
      <vt:lpstr>SINODAL</vt:lpstr>
      <vt:lpstr>Espiritual: </vt:lpstr>
      <vt:lpstr>discernimiento</vt:lpstr>
      <vt:lpstr>Estructura del trabajo</vt:lpstr>
      <vt:lpstr>RECONOCEMOS</vt:lpstr>
      <vt:lpstr>Reconocemos</vt:lpstr>
      <vt:lpstr>Reconocemos signos de esperanza</vt:lpstr>
      <vt:lpstr>interpretamos</vt:lpstr>
      <vt:lpstr>La vocación laical desde el don</vt:lpstr>
      <vt:lpstr>POTENCIAR UNA ECLESIOLOGIA MISIONERA</vt:lpstr>
      <vt:lpstr>COMBINAMOS ACCIÓN-FORMACIÓN PARA SER Y VIVIR:</vt:lpstr>
      <vt:lpstr>Elegimos caminos de resurrección que conduzcan al anuncio y a  la misión</vt:lpstr>
      <vt:lpstr>Encontrar cauces de crecimiento personal y comunitario</vt:lpstr>
      <vt:lpstr>Cuidar de manera especial algunos procesos</vt:lpstr>
      <vt:lpstr>Cuidar de manera especial algunos procesos</vt:lpstr>
      <vt:lpstr>Cuidar de manera especial algunos procesos</vt:lpstr>
      <vt:lpstr>Algún texto de referencia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Madrid, 14-16 de febrero</dc:title>
  <dc:creator>francisco</dc:creator>
  <cp:lastModifiedBy>francisco</cp:lastModifiedBy>
  <cp:revision>22</cp:revision>
  <dcterms:created xsi:type="dcterms:W3CDTF">2020-01-26T20:57:28Z</dcterms:created>
  <dcterms:modified xsi:type="dcterms:W3CDTF">2020-01-29T09:36:02Z</dcterms:modified>
</cp:coreProperties>
</file>